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 id="2147483832" r:id="rId5"/>
    <p:sldMasterId id="2147483754" r:id="rId6"/>
    <p:sldMasterId id="2147483797" r:id="rId7"/>
    <p:sldMasterId id="2147483648" r:id="rId8"/>
    <p:sldMasterId id="2147483876" r:id="rId9"/>
    <p:sldMasterId id="2147483848" r:id="rId10"/>
    <p:sldMasterId id="2147483862" r:id="rId11"/>
    <p:sldMasterId id="2147483811" r:id="rId12"/>
  </p:sldMasterIdLst>
  <p:notesMasterIdLst>
    <p:notesMasterId r:id="rId23"/>
  </p:notesMasterIdLst>
  <p:handoutMasterIdLst>
    <p:handoutMasterId r:id="rId24"/>
  </p:handoutMasterIdLst>
  <p:sldIdLst>
    <p:sldId id="256" r:id="rId13"/>
    <p:sldId id="280" r:id="rId14"/>
    <p:sldId id="281" r:id="rId15"/>
    <p:sldId id="285" r:id="rId16"/>
    <p:sldId id="286" r:id="rId17"/>
    <p:sldId id="287" r:id="rId18"/>
    <p:sldId id="288" r:id="rId19"/>
    <p:sldId id="289" r:id="rId20"/>
    <p:sldId id="291" r:id="rId21"/>
    <p:sldId id="290" r:id="rId2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C3B"/>
    <a:srgbClr val="318473"/>
    <a:srgbClr val="FFE000"/>
    <a:srgbClr val="19943C"/>
    <a:srgbClr val="FFFFFE"/>
    <a:srgbClr val="4BA29D"/>
    <a:srgbClr val="2AA53B"/>
    <a:srgbClr val="C1C101"/>
    <a:srgbClr val="C9CA28"/>
    <a:srgbClr val="D1C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jell Olav Hæåk" userId="6d623445-7218-4638-8d8b-0fec27482589" providerId="ADAL" clId="{A9BDA508-D7E4-408B-B83D-3EF5576A3980}"/>
    <pc:docChg chg="undo custSel addSld delSld modSld sldOrd">
      <pc:chgData name="Kjell Olav Hæåk" userId="6d623445-7218-4638-8d8b-0fec27482589" providerId="ADAL" clId="{A9BDA508-D7E4-408B-B83D-3EF5576A3980}" dt="2021-02-16T21:06:23.846" v="2685" actId="6549"/>
      <pc:docMkLst>
        <pc:docMk/>
      </pc:docMkLst>
      <pc:sldChg chg="modNotesTx">
        <pc:chgData name="Kjell Olav Hæåk" userId="6d623445-7218-4638-8d8b-0fec27482589" providerId="ADAL" clId="{A9BDA508-D7E4-408B-B83D-3EF5576A3980}" dt="2021-02-16T20:23:35.437" v="0" actId="6549"/>
        <pc:sldMkLst>
          <pc:docMk/>
          <pc:sldMk cId="3368081450" sldId="280"/>
        </pc:sldMkLst>
      </pc:sldChg>
      <pc:sldChg chg="modNotesTx">
        <pc:chgData name="Kjell Olav Hæåk" userId="6d623445-7218-4638-8d8b-0fec27482589" providerId="ADAL" clId="{A9BDA508-D7E4-408B-B83D-3EF5576A3980}" dt="2021-02-16T20:23:41.226" v="1" actId="6549"/>
        <pc:sldMkLst>
          <pc:docMk/>
          <pc:sldMk cId="1138858733" sldId="281"/>
        </pc:sldMkLst>
      </pc:sldChg>
      <pc:sldChg chg="modNotesTx">
        <pc:chgData name="Kjell Olav Hæåk" userId="6d623445-7218-4638-8d8b-0fec27482589" providerId="ADAL" clId="{A9BDA508-D7E4-408B-B83D-3EF5576A3980}" dt="2021-02-16T20:23:47.184" v="2" actId="6549"/>
        <pc:sldMkLst>
          <pc:docMk/>
          <pc:sldMk cId="3559059313" sldId="285"/>
        </pc:sldMkLst>
      </pc:sldChg>
      <pc:sldChg chg="del">
        <pc:chgData name="Kjell Olav Hæåk" userId="6d623445-7218-4638-8d8b-0fec27482589" providerId="ADAL" clId="{A9BDA508-D7E4-408B-B83D-3EF5576A3980}" dt="2021-02-16T20:24:08.800" v="5" actId="2696"/>
        <pc:sldMkLst>
          <pc:docMk/>
          <pc:sldMk cId="864435541" sldId="287"/>
        </pc:sldMkLst>
      </pc:sldChg>
      <pc:sldChg chg="modSp add">
        <pc:chgData name="Kjell Olav Hæåk" userId="6d623445-7218-4638-8d8b-0fec27482589" providerId="ADAL" clId="{A9BDA508-D7E4-408B-B83D-3EF5576A3980}" dt="2021-02-16T20:26:58.677" v="26" actId="5793"/>
        <pc:sldMkLst>
          <pc:docMk/>
          <pc:sldMk cId="1286691954" sldId="287"/>
        </pc:sldMkLst>
        <pc:spChg chg="mod">
          <ac:chgData name="Kjell Olav Hæåk" userId="6d623445-7218-4638-8d8b-0fec27482589" providerId="ADAL" clId="{A9BDA508-D7E4-408B-B83D-3EF5576A3980}" dt="2021-02-16T20:26:44.976" v="24" actId="20577"/>
          <ac:spMkLst>
            <pc:docMk/>
            <pc:sldMk cId="1286691954" sldId="287"/>
            <ac:spMk id="2" creationId="{328017A4-8643-4BFF-A8BF-63E0A47C8026}"/>
          </ac:spMkLst>
        </pc:spChg>
        <pc:spChg chg="mod">
          <ac:chgData name="Kjell Olav Hæåk" userId="6d623445-7218-4638-8d8b-0fec27482589" providerId="ADAL" clId="{A9BDA508-D7E4-408B-B83D-3EF5576A3980}" dt="2021-02-16T20:26:58.677" v="26" actId="5793"/>
          <ac:spMkLst>
            <pc:docMk/>
            <pc:sldMk cId="1286691954" sldId="287"/>
            <ac:spMk id="3" creationId="{EC66044E-A859-42F4-AE4D-FD1D8F585E82}"/>
          </ac:spMkLst>
        </pc:spChg>
      </pc:sldChg>
      <pc:sldChg chg="modSp add">
        <pc:chgData name="Kjell Olav Hæåk" userId="6d623445-7218-4638-8d8b-0fec27482589" providerId="ADAL" clId="{A9BDA508-D7E4-408B-B83D-3EF5576A3980}" dt="2021-02-16T20:29:23.637" v="229" actId="20577"/>
        <pc:sldMkLst>
          <pc:docMk/>
          <pc:sldMk cId="229681841" sldId="288"/>
        </pc:sldMkLst>
        <pc:spChg chg="mod">
          <ac:chgData name="Kjell Olav Hæåk" userId="6d623445-7218-4638-8d8b-0fec27482589" providerId="ADAL" clId="{A9BDA508-D7E4-408B-B83D-3EF5576A3980}" dt="2021-02-16T20:28:23.039" v="57" actId="20577"/>
          <ac:spMkLst>
            <pc:docMk/>
            <pc:sldMk cId="229681841" sldId="288"/>
            <ac:spMk id="2" creationId="{C188F3C3-77DD-4197-BA14-5FF3F5504142}"/>
          </ac:spMkLst>
        </pc:spChg>
        <pc:spChg chg="mod">
          <ac:chgData name="Kjell Olav Hæåk" userId="6d623445-7218-4638-8d8b-0fec27482589" providerId="ADAL" clId="{A9BDA508-D7E4-408B-B83D-3EF5576A3980}" dt="2021-02-16T20:29:23.637" v="229" actId="20577"/>
          <ac:spMkLst>
            <pc:docMk/>
            <pc:sldMk cId="229681841" sldId="288"/>
            <ac:spMk id="3" creationId="{78CB227F-E707-4BA2-A8D4-2BACE21C93E0}"/>
          </ac:spMkLst>
        </pc:spChg>
      </pc:sldChg>
      <pc:sldChg chg="del">
        <pc:chgData name="Kjell Olav Hæåk" userId="6d623445-7218-4638-8d8b-0fec27482589" providerId="ADAL" clId="{A9BDA508-D7E4-408B-B83D-3EF5576A3980}" dt="2021-02-16T20:23:56.716" v="3" actId="2696"/>
        <pc:sldMkLst>
          <pc:docMk/>
          <pc:sldMk cId="3138058389" sldId="288"/>
        </pc:sldMkLst>
      </pc:sldChg>
      <pc:sldChg chg="modSp add">
        <pc:chgData name="Kjell Olav Hæåk" userId="6d623445-7218-4638-8d8b-0fec27482589" providerId="ADAL" clId="{A9BDA508-D7E4-408B-B83D-3EF5576A3980}" dt="2021-02-16T20:54:59.668" v="2430" actId="20577"/>
        <pc:sldMkLst>
          <pc:docMk/>
          <pc:sldMk cId="613897299" sldId="289"/>
        </pc:sldMkLst>
        <pc:spChg chg="mod">
          <ac:chgData name="Kjell Olav Hæåk" userId="6d623445-7218-4638-8d8b-0fec27482589" providerId="ADAL" clId="{A9BDA508-D7E4-408B-B83D-3EF5576A3980}" dt="2021-02-16T20:29:59.836" v="322" actId="20577"/>
          <ac:spMkLst>
            <pc:docMk/>
            <pc:sldMk cId="613897299" sldId="289"/>
            <ac:spMk id="2" creationId="{A1B138A5-5D1F-4D4F-988C-C730397C34ED}"/>
          </ac:spMkLst>
        </pc:spChg>
        <pc:spChg chg="mod">
          <ac:chgData name="Kjell Olav Hæåk" userId="6d623445-7218-4638-8d8b-0fec27482589" providerId="ADAL" clId="{A9BDA508-D7E4-408B-B83D-3EF5576A3980}" dt="2021-02-16T20:54:59.668" v="2430" actId="20577"/>
          <ac:spMkLst>
            <pc:docMk/>
            <pc:sldMk cId="613897299" sldId="289"/>
            <ac:spMk id="3" creationId="{75A3D905-732C-44E1-81F4-9FCF4B148CD0}"/>
          </ac:spMkLst>
        </pc:spChg>
      </pc:sldChg>
      <pc:sldChg chg="del">
        <pc:chgData name="Kjell Olav Hæåk" userId="6d623445-7218-4638-8d8b-0fec27482589" providerId="ADAL" clId="{A9BDA508-D7E4-408B-B83D-3EF5576A3980}" dt="2021-02-16T20:23:58.968" v="4" actId="2696"/>
        <pc:sldMkLst>
          <pc:docMk/>
          <pc:sldMk cId="2876063307" sldId="289"/>
        </pc:sldMkLst>
      </pc:sldChg>
      <pc:sldChg chg="modSp add">
        <pc:chgData name="Kjell Olav Hæåk" userId="6d623445-7218-4638-8d8b-0fec27482589" providerId="ADAL" clId="{A9BDA508-D7E4-408B-B83D-3EF5576A3980}" dt="2021-02-16T21:05:20.241" v="2683" actId="20577"/>
        <pc:sldMkLst>
          <pc:docMk/>
          <pc:sldMk cId="1636820019" sldId="290"/>
        </pc:sldMkLst>
        <pc:spChg chg="mod">
          <ac:chgData name="Kjell Olav Hæåk" userId="6d623445-7218-4638-8d8b-0fec27482589" providerId="ADAL" clId="{A9BDA508-D7E4-408B-B83D-3EF5576A3980}" dt="2021-02-16T20:34:50.400" v="905" actId="20577"/>
          <ac:spMkLst>
            <pc:docMk/>
            <pc:sldMk cId="1636820019" sldId="290"/>
            <ac:spMk id="2" creationId="{7F1BC4E8-204A-4AE8-8784-8877499BEFC0}"/>
          </ac:spMkLst>
        </pc:spChg>
        <pc:spChg chg="mod">
          <ac:chgData name="Kjell Olav Hæåk" userId="6d623445-7218-4638-8d8b-0fec27482589" providerId="ADAL" clId="{A9BDA508-D7E4-408B-B83D-3EF5576A3980}" dt="2021-02-16T21:05:20.241" v="2683" actId="20577"/>
          <ac:spMkLst>
            <pc:docMk/>
            <pc:sldMk cId="1636820019" sldId="290"/>
            <ac:spMk id="3" creationId="{E24FA50C-830F-45C1-9BF3-2BCF69336CBC}"/>
          </ac:spMkLst>
        </pc:spChg>
      </pc:sldChg>
      <pc:sldChg chg="modSp add ord">
        <pc:chgData name="Kjell Olav Hæåk" userId="6d623445-7218-4638-8d8b-0fec27482589" providerId="ADAL" clId="{A9BDA508-D7E4-408B-B83D-3EF5576A3980}" dt="2021-02-16T21:06:23.846" v="2685" actId="6549"/>
        <pc:sldMkLst>
          <pc:docMk/>
          <pc:sldMk cId="917509777" sldId="291"/>
        </pc:sldMkLst>
        <pc:spChg chg="mod">
          <ac:chgData name="Kjell Olav Hæåk" userId="6d623445-7218-4638-8d8b-0fec27482589" providerId="ADAL" clId="{A9BDA508-D7E4-408B-B83D-3EF5576A3980}" dt="2021-02-16T20:38:33.340" v="1445" actId="20577"/>
          <ac:spMkLst>
            <pc:docMk/>
            <pc:sldMk cId="917509777" sldId="291"/>
            <ac:spMk id="2" creationId="{6030E9F6-9C0B-4254-8B9F-E15356510DD7}"/>
          </ac:spMkLst>
        </pc:spChg>
        <pc:spChg chg="mod">
          <ac:chgData name="Kjell Olav Hæåk" userId="6d623445-7218-4638-8d8b-0fec27482589" providerId="ADAL" clId="{A9BDA508-D7E4-408B-B83D-3EF5576A3980}" dt="2021-02-16T21:06:23.846" v="2685" actId="6549"/>
          <ac:spMkLst>
            <pc:docMk/>
            <pc:sldMk cId="917509777" sldId="291"/>
            <ac:spMk id="3" creationId="{DE1BA8A8-924B-4A09-B9E6-F4DD239931FF}"/>
          </ac:spMkLst>
        </pc:spChg>
      </pc:sldChg>
    </pc:docChg>
  </pc:docChgLst>
  <pc:docChgLst>
    <pc:chgData name="Kjell Olav Hæåk" userId="6d623445-7218-4638-8d8b-0fec27482589" providerId="ADAL" clId="{08652AF0-F8B8-4926-84D0-D8D9B3EB1518}"/>
    <pc:docChg chg="custSel modSld">
      <pc:chgData name="Kjell Olav Hæåk" userId="6d623445-7218-4638-8d8b-0fec27482589" providerId="ADAL" clId="{08652AF0-F8B8-4926-84D0-D8D9B3EB1518}" dt="2021-02-17T11:55:50.741" v="78" actId="6549"/>
      <pc:docMkLst>
        <pc:docMk/>
      </pc:docMkLst>
      <pc:sldChg chg="modSp">
        <pc:chgData name="Kjell Olav Hæåk" userId="6d623445-7218-4638-8d8b-0fec27482589" providerId="ADAL" clId="{08652AF0-F8B8-4926-84D0-D8D9B3EB1518}" dt="2021-02-17T11:54:28.123" v="72" actId="6549"/>
        <pc:sldMkLst>
          <pc:docMk/>
          <pc:sldMk cId="3559059313" sldId="285"/>
        </pc:sldMkLst>
        <pc:spChg chg="mod">
          <ac:chgData name="Kjell Olav Hæåk" userId="6d623445-7218-4638-8d8b-0fec27482589" providerId="ADAL" clId="{08652AF0-F8B8-4926-84D0-D8D9B3EB1518}" dt="2021-02-17T11:54:28.123" v="72" actId="6549"/>
          <ac:spMkLst>
            <pc:docMk/>
            <pc:sldMk cId="3559059313" sldId="285"/>
            <ac:spMk id="3" creationId="{2A9357C4-96F1-4134-ABB4-10BAA89838E2}"/>
          </ac:spMkLst>
        </pc:spChg>
      </pc:sldChg>
      <pc:sldChg chg="modSp">
        <pc:chgData name="Kjell Olav Hæåk" userId="6d623445-7218-4638-8d8b-0fec27482589" providerId="ADAL" clId="{08652AF0-F8B8-4926-84D0-D8D9B3EB1518}" dt="2021-02-17T11:55:50.741" v="78" actId="6549"/>
        <pc:sldMkLst>
          <pc:docMk/>
          <pc:sldMk cId="613897299" sldId="289"/>
        </pc:sldMkLst>
        <pc:spChg chg="mod">
          <ac:chgData name="Kjell Olav Hæåk" userId="6d623445-7218-4638-8d8b-0fec27482589" providerId="ADAL" clId="{08652AF0-F8B8-4926-84D0-D8D9B3EB1518}" dt="2021-02-16T21:11:17.047" v="0" actId="20577"/>
          <ac:spMkLst>
            <pc:docMk/>
            <pc:sldMk cId="613897299" sldId="289"/>
            <ac:spMk id="2" creationId="{A1B138A5-5D1F-4D4F-988C-C730397C34ED}"/>
          </ac:spMkLst>
        </pc:spChg>
        <pc:spChg chg="mod">
          <ac:chgData name="Kjell Olav Hæåk" userId="6d623445-7218-4638-8d8b-0fec27482589" providerId="ADAL" clId="{08652AF0-F8B8-4926-84D0-D8D9B3EB1518}" dt="2021-02-17T11:55:50.741" v="78" actId="6549"/>
          <ac:spMkLst>
            <pc:docMk/>
            <pc:sldMk cId="613897299" sldId="289"/>
            <ac:spMk id="3" creationId="{75A3D905-732C-44E1-81F4-9FCF4B148CD0}"/>
          </ac:spMkLst>
        </pc:spChg>
      </pc:sldChg>
      <pc:sldChg chg="modSp">
        <pc:chgData name="Kjell Olav Hæåk" userId="6d623445-7218-4638-8d8b-0fec27482589" providerId="ADAL" clId="{08652AF0-F8B8-4926-84D0-D8D9B3EB1518}" dt="2021-02-17T11:52:27.462" v="71" actId="20577"/>
        <pc:sldMkLst>
          <pc:docMk/>
          <pc:sldMk cId="1636820019" sldId="290"/>
        </pc:sldMkLst>
        <pc:spChg chg="mod">
          <ac:chgData name="Kjell Olav Hæåk" userId="6d623445-7218-4638-8d8b-0fec27482589" providerId="ADAL" clId="{08652AF0-F8B8-4926-84D0-D8D9B3EB1518}" dt="2021-02-17T11:52:27.462" v="71" actId="20577"/>
          <ac:spMkLst>
            <pc:docMk/>
            <pc:sldMk cId="1636820019" sldId="290"/>
            <ac:spMk id="3" creationId="{E24FA50C-830F-45C1-9BF3-2BCF69336CBC}"/>
          </ac:spMkLst>
        </pc:spChg>
      </pc:sldChg>
      <pc:sldChg chg="modSp">
        <pc:chgData name="Kjell Olav Hæåk" userId="6d623445-7218-4638-8d8b-0fec27482589" providerId="ADAL" clId="{08652AF0-F8B8-4926-84D0-D8D9B3EB1518}" dt="2021-02-17T11:35:49.789" v="22" actId="27636"/>
        <pc:sldMkLst>
          <pc:docMk/>
          <pc:sldMk cId="917509777" sldId="291"/>
        </pc:sldMkLst>
        <pc:spChg chg="mod">
          <ac:chgData name="Kjell Olav Hæåk" userId="6d623445-7218-4638-8d8b-0fec27482589" providerId="ADAL" clId="{08652AF0-F8B8-4926-84D0-D8D9B3EB1518}" dt="2021-02-16T21:12:28.986" v="18" actId="20577"/>
          <ac:spMkLst>
            <pc:docMk/>
            <pc:sldMk cId="917509777" sldId="291"/>
            <ac:spMk id="2" creationId="{6030E9F6-9C0B-4254-8B9F-E15356510DD7}"/>
          </ac:spMkLst>
        </pc:spChg>
        <pc:spChg chg="mod">
          <ac:chgData name="Kjell Olav Hæåk" userId="6d623445-7218-4638-8d8b-0fec27482589" providerId="ADAL" clId="{08652AF0-F8B8-4926-84D0-D8D9B3EB1518}" dt="2021-02-17T11:35:49.789" v="22" actId="27636"/>
          <ac:spMkLst>
            <pc:docMk/>
            <pc:sldMk cId="917509777" sldId="291"/>
            <ac:spMk id="3" creationId="{DE1BA8A8-924B-4A09-B9E6-F4DD239931F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584D6A5F-6863-C946-AA25-146BD3BD99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69CF1EAC-364E-8D41-929F-9377D1CD9F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6DAF08-CF7E-9643-96F4-6148B712ECA5}" type="datetimeFigureOut">
              <a:rPr lang="nb-NO" smtClean="0"/>
              <a:t>17.02.2021</a:t>
            </a:fld>
            <a:endParaRPr lang="nb-NO"/>
          </a:p>
        </p:txBody>
      </p:sp>
      <p:sp>
        <p:nvSpPr>
          <p:cNvPr id="4" name="Plassholder for bunntekst 3">
            <a:extLst>
              <a:ext uri="{FF2B5EF4-FFF2-40B4-BE49-F238E27FC236}">
                <a16:creationId xmlns:a16="http://schemas.microsoft.com/office/drawing/2014/main" id="{5EAB151B-F0A1-C94C-963C-532BA0B2A6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937613B1-9E1A-4A4F-9C62-597D49143C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69A834-D30D-4742-AE93-D9F2EDD2C647}" type="slidenum">
              <a:rPr lang="nb-NO" smtClean="0"/>
              <a:t>‹#›</a:t>
            </a:fld>
            <a:endParaRPr lang="nb-NO"/>
          </a:p>
        </p:txBody>
      </p:sp>
    </p:spTree>
    <p:extLst>
      <p:ext uri="{BB962C8B-B14F-4D97-AF65-F5344CB8AC3E}">
        <p14:creationId xmlns:p14="http://schemas.microsoft.com/office/powerpoint/2010/main" val="1851633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32652-F7C6-1548-A102-CBD4AD4400D9}" type="datetimeFigureOut">
              <a:t>17.02.2021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F4E96-3A8B-0D48-87EF-D8BBDB879D1E}" type="slidenum">
              <a:t>‹#›</a:t>
            </a:fld>
            <a:endParaRPr lang="nb-NO"/>
          </a:p>
        </p:txBody>
      </p:sp>
    </p:spTree>
    <p:extLst>
      <p:ext uri="{BB962C8B-B14F-4D97-AF65-F5344CB8AC3E}">
        <p14:creationId xmlns:p14="http://schemas.microsoft.com/office/powerpoint/2010/main" val="111591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42F4E96-3A8B-0D48-87EF-D8BBDB879D1E}" type="slidenum">
              <a:rPr lang="nb-NO"/>
              <a:t>2</a:t>
            </a:fld>
            <a:endParaRPr lang="nb-NO"/>
          </a:p>
        </p:txBody>
      </p:sp>
    </p:spTree>
    <p:extLst>
      <p:ext uri="{BB962C8B-B14F-4D97-AF65-F5344CB8AC3E}">
        <p14:creationId xmlns:p14="http://schemas.microsoft.com/office/powerpoint/2010/main" val="113944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42F4E96-3A8B-0D48-87EF-D8BBDB879D1E}" type="slidenum">
              <a:rPr lang="nb-NO" smtClean="0"/>
              <a:t>3</a:t>
            </a:fld>
            <a:endParaRPr lang="nb-NO"/>
          </a:p>
        </p:txBody>
      </p:sp>
    </p:spTree>
    <p:extLst>
      <p:ext uri="{BB962C8B-B14F-4D97-AF65-F5344CB8AC3E}">
        <p14:creationId xmlns:p14="http://schemas.microsoft.com/office/powerpoint/2010/main" val="259432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42F4E96-3A8B-0D48-87EF-D8BBDB879D1E}" type="slidenum">
              <a:rPr lang="nb-NO" smtClean="0"/>
              <a:t>4</a:t>
            </a:fld>
            <a:endParaRPr lang="nb-NO"/>
          </a:p>
        </p:txBody>
      </p:sp>
    </p:spTree>
    <p:extLst>
      <p:ext uri="{BB962C8B-B14F-4D97-AF65-F5344CB8AC3E}">
        <p14:creationId xmlns:p14="http://schemas.microsoft.com/office/powerpoint/2010/main" val="168046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42F4E96-3A8B-0D48-87EF-D8BBDB879D1E}" type="slidenum">
              <a:rPr lang="nb-NO" smtClean="0"/>
              <a:t>5</a:t>
            </a:fld>
            <a:endParaRPr lang="nb-NO"/>
          </a:p>
        </p:txBody>
      </p:sp>
    </p:spTree>
    <p:extLst>
      <p:ext uri="{BB962C8B-B14F-4D97-AF65-F5344CB8AC3E}">
        <p14:creationId xmlns:p14="http://schemas.microsoft.com/office/powerpoint/2010/main" val="643840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 Barnevandrin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701459C-8D8A-C04B-A849-D4F37DA0867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A4E22A51-AB89-C340-93A2-B8B74CE86199}"/>
              </a:ext>
            </a:extLst>
          </p:cNvPr>
          <p:cNvPicPr>
            <a:picLocks noChangeAspect="1"/>
          </p:cNvPicPr>
          <p:nvPr userDrawn="1"/>
        </p:nvPicPr>
        <p:blipFill>
          <a:blip r:embed="rId3"/>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1463451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 PMS 2236">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53A99CF-7C44-2646-9D05-D6632532925F}"/>
              </a:ext>
            </a:extLst>
          </p:cNvPr>
          <p:cNvSpPr/>
          <p:nvPr userDrawn="1"/>
        </p:nvSpPr>
        <p:spPr>
          <a:xfrm>
            <a:off x="0" y="0"/>
            <a:ext cx="12192000" cy="6858000"/>
          </a:xfrm>
          <a:prstGeom prst="rect">
            <a:avLst/>
          </a:prstGeom>
          <a:solidFill>
            <a:srgbClr val="318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a:extLst>
              <a:ext uri="{FF2B5EF4-FFF2-40B4-BE49-F238E27FC236}">
                <a16:creationId xmlns:a16="http://schemas.microsoft.com/office/drawing/2014/main" id="{0F6615FF-4FAB-B748-82CD-A1FDF640A497}"/>
              </a:ext>
            </a:extLst>
          </p:cNvPr>
          <p:cNvPicPr>
            <a:picLocks noChangeAspect="1"/>
          </p:cNvPicPr>
          <p:nvPr userDrawn="1"/>
        </p:nvPicPr>
        <p:blipFill>
          <a:blip r:embed="rId2"/>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5112981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akside - Payoff - PMS 2301">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940CCC1-19C3-964F-981B-17378656CD79}"/>
              </a:ext>
            </a:extLst>
          </p:cNvPr>
          <p:cNvSpPr/>
          <p:nvPr userDrawn="1"/>
        </p:nvSpPr>
        <p:spPr>
          <a:xfrm>
            <a:off x="0" y="0"/>
            <a:ext cx="12192000" cy="6858000"/>
          </a:xfrm>
          <a:prstGeom prst="rect">
            <a:avLst/>
          </a:prstGeom>
          <a:solidFill>
            <a:srgbClr val="76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867B9133-11FD-3C42-9E78-2C37A8AD82DC}"/>
              </a:ext>
            </a:extLst>
          </p:cNvPr>
          <p:cNvPicPr>
            <a:picLocks noChangeAspect="1"/>
          </p:cNvPicPr>
          <p:nvPr userDrawn="1"/>
        </p:nvPicPr>
        <p:blipFill>
          <a:blip r:embed="rId2"/>
          <a:stretch>
            <a:fillRect/>
          </a:stretch>
        </p:blipFill>
        <p:spPr>
          <a:xfrm>
            <a:off x="4400550" y="2844800"/>
            <a:ext cx="3390900" cy="1168400"/>
          </a:xfrm>
          <a:prstGeom prst="rect">
            <a:avLst/>
          </a:prstGeom>
        </p:spPr>
      </p:pic>
    </p:spTree>
    <p:extLst>
      <p:ext uri="{BB962C8B-B14F-4D97-AF65-F5344CB8AC3E}">
        <p14:creationId xmlns:p14="http://schemas.microsoft.com/office/powerpoint/2010/main" val="31864657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akside - Payoff - PMS 109">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940CCC1-19C3-964F-981B-17378656CD79}"/>
              </a:ext>
            </a:extLst>
          </p:cNvPr>
          <p:cNvSpPr/>
          <p:nvPr userDrawn="1"/>
        </p:nvSpPr>
        <p:spPr>
          <a:xfrm>
            <a:off x="0" y="0"/>
            <a:ext cx="12192000" cy="68580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a:extLst>
              <a:ext uri="{FF2B5EF4-FFF2-40B4-BE49-F238E27FC236}">
                <a16:creationId xmlns:a16="http://schemas.microsoft.com/office/drawing/2014/main" id="{A4158702-224E-7544-B655-CCD8DF4FD6B1}"/>
              </a:ext>
            </a:extLst>
          </p:cNvPr>
          <p:cNvPicPr>
            <a:picLocks noChangeAspect="1"/>
          </p:cNvPicPr>
          <p:nvPr userDrawn="1"/>
        </p:nvPicPr>
        <p:blipFill>
          <a:blip r:embed="rId2"/>
          <a:stretch>
            <a:fillRect/>
          </a:stretch>
        </p:blipFill>
        <p:spPr>
          <a:xfrm>
            <a:off x="4400550" y="2844800"/>
            <a:ext cx="3390900" cy="1168400"/>
          </a:xfrm>
          <a:prstGeom prst="rect">
            <a:avLst/>
          </a:prstGeom>
        </p:spPr>
      </p:pic>
    </p:spTree>
    <p:extLst>
      <p:ext uri="{BB962C8B-B14F-4D97-AF65-F5344CB8AC3E}">
        <p14:creationId xmlns:p14="http://schemas.microsoft.com/office/powerpoint/2010/main" val="29413639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akside - Payoff - PMS 647">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940CCC1-19C3-964F-981B-17378656CD79}"/>
              </a:ext>
            </a:extLst>
          </p:cNvPr>
          <p:cNvSpPr/>
          <p:nvPr userDrawn="1"/>
        </p:nvSpPr>
        <p:spPr>
          <a:xfrm>
            <a:off x="0" y="0"/>
            <a:ext cx="12192000" cy="6858000"/>
          </a:xfrm>
          <a:prstGeom prst="rect">
            <a:avLst/>
          </a:prstGeom>
          <a:solidFill>
            <a:srgbClr val="103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a:extLst>
              <a:ext uri="{FF2B5EF4-FFF2-40B4-BE49-F238E27FC236}">
                <a16:creationId xmlns:a16="http://schemas.microsoft.com/office/drawing/2014/main" id="{5BF0CD77-2D31-2D44-A69F-10A016DDC25C}"/>
              </a:ext>
            </a:extLst>
          </p:cNvPr>
          <p:cNvPicPr>
            <a:picLocks noChangeAspect="1"/>
          </p:cNvPicPr>
          <p:nvPr userDrawn="1"/>
        </p:nvPicPr>
        <p:blipFill>
          <a:blip r:embed="rId2"/>
          <a:stretch>
            <a:fillRect/>
          </a:stretch>
        </p:blipFill>
        <p:spPr>
          <a:xfrm>
            <a:off x="4400550" y="2844800"/>
            <a:ext cx="3390900" cy="1168400"/>
          </a:xfrm>
          <a:prstGeom prst="rect">
            <a:avLst/>
          </a:prstGeom>
        </p:spPr>
      </p:pic>
    </p:spTree>
    <p:extLst>
      <p:ext uri="{BB962C8B-B14F-4D97-AF65-F5344CB8AC3E}">
        <p14:creationId xmlns:p14="http://schemas.microsoft.com/office/powerpoint/2010/main" val="17016570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akside - Payoff - PMS 2236">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940CCC1-19C3-964F-981B-17378656CD79}"/>
              </a:ext>
            </a:extLst>
          </p:cNvPr>
          <p:cNvSpPr/>
          <p:nvPr userDrawn="1"/>
        </p:nvSpPr>
        <p:spPr>
          <a:xfrm>
            <a:off x="0" y="0"/>
            <a:ext cx="12192000" cy="6858000"/>
          </a:xfrm>
          <a:prstGeom prst="rect">
            <a:avLst/>
          </a:prstGeom>
          <a:solidFill>
            <a:srgbClr val="318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0A815D77-F997-5C4B-B484-BA387EE33A6D}"/>
              </a:ext>
            </a:extLst>
          </p:cNvPr>
          <p:cNvPicPr>
            <a:picLocks noChangeAspect="1"/>
          </p:cNvPicPr>
          <p:nvPr userDrawn="1"/>
        </p:nvPicPr>
        <p:blipFill>
          <a:blip r:embed="rId2"/>
          <a:stretch>
            <a:fillRect/>
          </a:stretch>
        </p:blipFill>
        <p:spPr>
          <a:xfrm>
            <a:off x="4400550" y="2844800"/>
            <a:ext cx="3390900" cy="1168400"/>
          </a:xfrm>
          <a:prstGeom prst="rect">
            <a:avLst/>
          </a:prstGeom>
        </p:spPr>
      </p:pic>
    </p:spTree>
    <p:extLst>
      <p:ext uri="{BB962C8B-B14F-4D97-AF65-F5344CB8AC3E}">
        <p14:creationId xmlns:p14="http://schemas.microsoft.com/office/powerpoint/2010/main" val="7540434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akside - Payoff - PMS 7482">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940CCC1-19C3-964F-981B-17378656CD79}"/>
              </a:ext>
            </a:extLst>
          </p:cNvPr>
          <p:cNvSpPr/>
          <p:nvPr userDrawn="1"/>
        </p:nvSpPr>
        <p:spPr>
          <a:xfrm>
            <a:off x="0" y="0"/>
            <a:ext cx="12192000" cy="6858000"/>
          </a:xfrm>
          <a:prstGeom prst="rect">
            <a:avLst/>
          </a:prstGeom>
          <a:solidFill>
            <a:srgbClr val="00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a:extLst>
              <a:ext uri="{FF2B5EF4-FFF2-40B4-BE49-F238E27FC236}">
                <a16:creationId xmlns:a16="http://schemas.microsoft.com/office/drawing/2014/main" id="{D04F3563-A5F2-E442-8987-A7C7B6DF2C29}"/>
              </a:ext>
            </a:extLst>
          </p:cNvPr>
          <p:cNvPicPr>
            <a:picLocks noChangeAspect="1"/>
          </p:cNvPicPr>
          <p:nvPr userDrawn="1"/>
        </p:nvPicPr>
        <p:blipFill>
          <a:blip r:embed="rId2"/>
          <a:stretch>
            <a:fillRect/>
          </a:stretch>
        </p:blipFill>
        <p:spPr>
          <a:xfrm>
            <a:off x="4400550" y="2844800"/>
            <a:ext cx="3390900" cy="1168400"/>
          </a:xfrm>
          <a:prstGeom prst="rect">
            <a:avLst/>
          </a:prstGeom>
        </p:spPr>
      </p:pic>
    </p:spTree>
    <p:extLst>
      <p:ext uri="{BB962C8B-B14F-4D97-AF65-F5344CB8AC3E}">
        <p14:creationId xmlns:p14="http://schemas.microsoft.com/office/powerpoint/2010/main" val="394647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side - PMS 7759">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53A99CF-7C44-2646-9D05-D6632532925F}"/>
              </a:ext>
            </a:extLst>
          </p:cNvPr>
          <p:cNvSpPr/>
          <p:nvPr userDrawn="1"/>
        </p:nvSpPr>
        <p:spPr>
          <a:xfrm>
            <a:off x="0" y="0"/>
            <a:ext cx="12192000" cy="6858000"/>
          </a:xfrm>
          <a:prstGeom prst="rect">
            <a:avLst/>
          </a:prstGeom>
          <a:solidFill>
            <a:srgbClr val="C0C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a:extLst>
              <a:ext uri="{FF2B5EF4-FFF2-40B4-BE49-F238E27FC236}">
                <a16:creationId xmlns:a16="http://schemas.microsoft.com/office/drawing/2014/main" id="{BBC80525-6CC8-FA48-B446-0F9FF56958A3}"/>
              </a:ext>
            </a:extLst>
          </p:cNvPr>
          <p:cNvPicPr>
            <a:picLocks noChangeAspect="1"/>
          </p:cNvPicPr>
          <p:nvPr userDrawn="1"/>
        </p:nvPicPr>
        <p:blipFill>
          <a:blip r:embed="rId2"/>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1871374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imasjon - Logo og bølg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F671DB2-604B-B94B-A9DE-1EAD4F7D59DC}"/>
              </a:ext>
            </a:extLst>
          </p:cNvPr>
          <p:cNvSpPr/>
          <p:nvPr userDrawn="1"/>
        </p:nvSpPr>
        <p:spPr>
          <a:xfrm>
            <a:off x="0" y="0"/>
            <a:ext cx="12192000" cy="6858000"/>
          </a:xfrm>
          <a:prstGeom prst="rect">
            <a:avLst/>
          </a:prstGeom>
          <a:solidFill>
            <a:srgbClr val="1E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Grafikk 5">
            <a:extLst>
              <a:ext uri="{FF2B5EF4-FFF2-40B4-BE49-F238E27FC236}">
                <a16:creationId xmlns:a16="http://schemas.microsoft.com/office/drawing/2014/main" id="{6036520C-FB90-754A-A63D-9D44A70D87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92000" y="1793347"/>
            <a:ext cx="14954333" cy="4766694"/>
          </a:xfrm>
          <a:prstGeom prst="rect">
            <a:avLst/>
          </a:prstGeom>
        </p:spPr>
      </p:pic>
      <p:pic>
        <p:nvPicPr>
          <p:cNvPr id="5" name="Bilde 4">
            <a:extLst>
              <a:ext uri="{FF2B5EF4-FFF2-40B4-BE49-F238E27FC236}">
                <a16:creationId xmlns:a16="http://schemas.microsoft.com/office/drawing/2014/main" id="{F7FF0D9B-3CFB-944D-98C0-B2EE769D1D17}"/>
              </a:ext>
            </a:extLst>
          </p:cNvPr>
          <p:cNvPicPr>
            <a:picLocks noChangeAspect="1"/>
          </p:cNvPicPr>
          <p:nvPr userDrawn="1"/>
        </p:nvPicPr>
        <p:blipFill>
          <a:blip r:embed="rId4"/>
          <a:stretch>
            <a:fillRect/>
          </a:stretch>
        </p:blipFill>
        <p:spPr>
          <a:xfrm>
            <a:off x="12192000" y="1793347"/>
            <a:ext cx="14930967" cy="4766694"/>
          </a:xfrm>
          <a:prstGeom prst="rect">
            <a:avLst/>
          </a:prstGeom>
        </p:spPr>
      </p:pic>
      <p:pic>
        <p:nvPicPr>
          <p:cNvPr id="4" name="Bilde 3">
            <a:extLst>
              <a:ext uri="{FF2B5EF4-FFF2-40B4-BE49-F238E27FC236}">
                <a16:creationId xmlns:a16="http://schemas.microsoft.com/office/drawing/2014/main" id="{B44DC269-844B-344F-9E1C-67B2EEA6AFD1}"/>
              </a:ext>
            </a:extLst>
          </p:cNvPr>
          <p:cNvPicPr>
            <a:picLocks noChangeAspect="1"/>
          </p:cNvPicPr>
          <p:nvPr userDrawn="1"/>
        </p:nvPicPr>
        <p:blipFill>
          <a:blip r:embed="rId5"/>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357986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afterEffect">
                                  <p:stCondLst>
                                    <p:cond delay="0"/>
                                  </p:stCondLst>
                                  <p:endCondLst>
                                    <p:cond evt="onNext" delay="0">
                                      <p:tgtEl>
                                        <p:sldTgt/>
                                      </p:tgtEl>
                                    </p:cond>
                                  </p:endCondLst>
                                  <p:childTnLst>
                                    <p:animMotion origin="layout" path="M -1.25E-6 2.22222E-6 L -1.18229 -0.02153 " pathEditMode="relative" rAng="0" ptsTypes="AA">
                                      <p:cBhvr>
                                        <p:cTn id="6" dur="50000" fill="hold"/>
                                        <p:tgtEl>
                                          <p:spTgt spid="6"/>
                                        </p:tgtEl>
                                        <p:attrNameLst>
                                          <p:attrName>ppt_x</p:attrName>
                                          <p:attrName>ppt_y</p:attrName>
                                        </p:attrNameLst>
                                      </p:cBhvr>
                                      <p:rCtr x="-59115" y="-1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imasjon - Logo og ku">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13E09BA-9DA1-1146-B762-DEE5098FE323}"/>
              </a:ext>
            </a:extLst>
          </p:cNvPr>
          <p:cNvSpPr/>
          <p:nvPr userDrawn="1"/>
        </p:nvSpPr>
        <p:spPr>
          <a:xfrm>
            <a:off x="0" y="0"/>
            <a:ext cx="12192000" cy="6858000"/>
          </a:xfrm>
          <a:prstGeom prst="rect">
            <a:avLst/>
          </a:prstGeom>
          <a:solidFill>
            <a:srgbClr val="31A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a:extLst>
              <a:ext uri="{FF2B5EF4-FFF2-40B4-BE49-F238E27FC236}">
                <a16:creationId xmlns:a16="http://schemas.microsoft.com/office/drawing/2014/main" id="{A442791D-717B-F942-BAE1-9A02DFD097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92000" y="1210442"/>
            <a:ext cx="8462645" cy="9349207"/>
          </a:xfrm>
          <a:prstGeom prst="rect">
            <a:avLst/>
          </a:prstGeom>
        </p:spPr>
      </p:pic>
      <p:pic>
        <p:nvPicPr>
          <p:cNvPr id="4" name="Bilde 3">
            <a:extLst>
              <a:ext uri="{FF2B5EF4-FFF2-40B4-BE49-F238E27FC236}">
                <a16:creationId xmlns:a16="http://schemas.microsoft.com/office/drawing/2014/main" id="{3C03AA86-BCB1-CC4C-9032-BB4F4E7D59A6}"/>
              </a:ext>
            </a:extLst>
          </p:cNvPr>
          <p:cNvPicPr>
            <a:picLocks noChangeAspect="1"/>
          </p:cNvPicPr>
          <p:nvPr userDrawn="1"/>
        </p:nvPicPr>
        <p:blipFill>
          <a:blip r:embed="rId4"/>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16351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afterEffect">
                                  <p:stCondLst>
                                    <p:cond delay="0"/>
                                  </p:stCondLst>
                                  <p:endCondLst>
                                    <p:cond evt="onNext" delay="0">
                                      <p:tgtEl>
                                        <p:sldTgt/>
                                      </p:tgtEl>
                                    </p:cond>
                                  </p:endCondLst>
                                  <p:childTnLst>
                                    <p:animMotion origin="layout" path="M 4.16667E-7 2.22222E-6 L -0.47161 0.0044 " pathEditMode="relative" rAng="0" ptsTypes="AA">
                                      <p:cBhvr>
                                        <p:cTn id="6" dur="30000" fill="hold"/>
                                        <p:tgtEl>
                                          <p:spTgt spid="8"/>
                                        </p:tgtEl>
                                        <p:attrNameLst>
                                          <p:attrName>ppt_x</p:attrName>
                                          <p:attrName>ppt_y</p:attrName>
                                        </p:attrNameLst>
                                      </p:cBhvr>
                                      <p:rCtr x="-2358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imasjon - Logo og ku PMS 7759">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13E09BA-9DA1-1146-B762-DEE5098FE323}"/>
              </a:ext>
            </a:extLst>
          </p:cNvPr>
          <p:cNvSpPr/>
          <p:nvPr userDrawn="1"/>
        </p:nvSpPr>
        <p:spPr>
          <a:xfrm>
            <a:off x="0" y="0"/>
            <a:ext cx="12192000" cy="6858000"/>
          </a:xfrm>
          <a:prstGeom prst="rect">
            <a:avLst/>
          </a:prstGeom>
          <a:solidFill>
            <a:srgbClr val="C9C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a:extLst>
              <a:ext uri="{FF2B5EF4-FFF2-40B4-BE49-F238E27FC236}">
                <a16:creationId xmlns:a16="http://schemas.microsoft.com/office/drawing/2014/main" id="{A442791D-717B-F942-BAE1-9A02DFD097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92000" y="1210442"/>
            <a:ext cx="8462645" cy="9349207"/>
          </a:xfrm>
          <a:prstGeom prst="rect">
            <a:avLst/>
          </a:prstGeom>
        </p:spPr>
      </p:pic>
      <p:pic>
        <p:nvPicPr>
          <p:cNvPr id="4" name="Bilde 3">
            <a:extLst>
              <a:ext uri="{FF2B5EF4-FFF2-40B4-BE49-F238E27FC236}">
                <a16:creationId xmlns:a16="http://schemas.microsoft.com/office/drawing/2014/main" id="{3C03AA86-BCB1-CC4C-9032-BB4F4E7D59A6}"/>
              </a:ext>
            </a:extLst>
          </p:cNvPr>
          <p:cNvPicPr>
            <a:picLocks noChangeAspect="1"/>
          </p:cNvPicPr>
          <p:nvPr userDrawn="1"/>
        </p:nvPicPr>
        <p:blipFill>
          <a:blip r:embed="rId4"/>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51577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afterEffect">
                                  <p:stCondLst>
                                    <p:cond delay="0"/>
                                  </p:stCondLst>
                                  <p:endCondLst>
                                    <p:cond evt="onNext" delay="0">
                                      <p:tgtEl>
                                        <p:sldTgt/>
                                      </p:tgtEl>
                                    </p:cond>
                                  </p:endCondLst>
                                  <p:childTnLst>
                                    <p:animMotion origin="layout" path="M 4.16667E-7 2.22222E-6 L -0.47161 0.0044 " pathEditMode="relative" rAng="0" ptsTypes="AA">
                                      <p:cBhvr>
                                        <p:cTn id="6" dur="30000" fill="hold"/>
                                        <p:tgtEl>
                                          <p:spTgt spid="8"/>
                                        </p:tgtEl>
                                        <p:attrNameLst>
                                          <p:attrName>ppt_x</p:attrName>
                                          <p:attrName>ppt_y</p:attrName>
                                        </p:attrNameLst>
                                      </p:cBhvr>
                                      <p:rCtr x="-2358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imasjon - Logo og sagbla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257BB5B-7480-7F48-81DD-E2BE9653A749}"/>
              </a:ext>
            </a:extLst>
          </p:cNvPr>
          <p:cNvSpPr/>
          <p:nvPr userDrawn="1"/>
        </p:nvSpPr>
        <p:spPr>
          <a:xfrm>
            <a:off x="0" y="0"/>
            <a:ext cx="12192000" cy="6858000"/>
          </a:xfrm>
          <a:prstGeom prst="rect">
            <a:avLst/>
          </a:prstGeom>
          <a:solidFill>
            <a:srgbClr val="215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Grafikk 10">
            <a:extLst>
              <a:ext uri="{FF2B5EF4-FFF2-40B4-BE49-F238E27FC236}">
                <a16:creationId xmlns:a16="http://schemas.microsoft.com/office/drawing/2014/main" id="{381706D7-A8F5-7845-819F-68CD3BEFDF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398" y="648558"/>
            <a:ext cx="12747894" cy="12401013"/>
          </a:xfrm>
          <a:prstGeom prst="rect">
            <a:avLst/>
          </a:prstGeom>
        </p:spPr>
      </p:pic>
      <p:pic>
        <p:nvPicPr>
          <p:cNvPr id="4" name="Bilde 3">
            <a:extLst>
              <a:ext uri="{FF2B5EF4-FFF2-40B4-BE49-F238E27FC236}">
                <a16:creationId xmlns:a16="http://schemas.microsoft.com/office/drawing/2014/main" id="{A7A9C731-E2CE-FF41-A73D-5A0CA4B51F81}"/>
              </a:ext>
            </a:extLst>
          </p:cNvPr>
          <p:cNvPicPr>
            <a:picLocks noChangeAspect="1"/>
          </p:cNvPicPr>
          <p:nvPr userDrawn="1"/>
        </p:nvPicPr>
        <p:blipFill>
          <a:blip r:embed="rId4"/>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126733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afterEffect">
                                  <p:stCondLst>
                                    <p:cond delay="0"/>
                                  </p:stCondLst>
                                  <p:endCondLst>
                                    <p:cond evt="onNext" delay="0">
                                      <p:tgtEl>
                                        <p:sldTgt/>
                                      </p:tgtEl>
                                    </p:cond>
                                  </p:endCondLst>
                                  <p:childTnLst>
                                    <p:animRot by="-21600000">
                                      <p:cBhvr>
                                        <p:cTn id="6" dur="3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imasjon - Sagbla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257BB5B-7480-7F48-81DD-E2BE9653A749}"/>
              </a:ext>
            </a:extLst>
          </p:cNvPr>
          <p:cNvSpPr/>
          <p:nvPr userDrawn="1"/>
        </p:nvSpPr>
        <p:spPr>
          <a:xfrm>
            <a:off x="0" y="0"/>
            <a:ext cx="12192000" cy="6858000"/>
          </a:xfrm>
          <a:prstGeom prst="rect">
            <a:avLst/>
          </a:prstGeom>
          <a:solidFill>
            <a:srgbClr val="016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Grafikk 10">
            <a:extLst>
              <a:ext uri="{FF2B5EF4-FFF2-40B4-BE49-F238E27FC236}">
                <a16:creationId xmlns:a16="http://schemas.microsoft.com/office/drawing/2014/main" id="{381706D7-A8F5-7845-819F-68CD3BEFDF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1327" y="944563"/>
            <a:ext cx="8551807" cy="8319105"/>
          </a:xfrm>
          <a:prstGeom prst="rect">
            <a:avLst/>
          </a:prstGeom>
        </p:spPr>
      </p:pic>
    </p:spTree>
    <p:extLst>
      <p:ext uri="{BB962C8B-B14F-4D97-AF65-F5344CB8AC3E}">
        <p14:creationId xmlns:p14="http://schemas.microsoft.com/office/powerpoint/2010/main" val="20262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afterEffect">
                                  <p:stCondLst>
                                    <p:cond delay="0"/>
                                  </p:stCondLst>
                                  <p:endCondLst>
                                    <p:cond evt="onNext" delay="0">
                                      <p:tgtEl>
                                        <p:sldTgt/>
                                      </p:tgtEl>
                                    </p:cond>
                                  </p:endCondLst>
                                  <p:childTnLst>
                                    <p:animRot by="-21600000">
                                      <p:cBhvr>
                                        <p:cTn id="6" dur="3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nimasjon - Ku">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13E09BA-9DA1-1146-B762-DEE5098FE323}"/>
              </a:ext>
            </a:extLst>
          </p:cNvPr>
          <p:cNvSpPr/>
          <p:nvPr userDrawn="1"/>
        </p:nvSpPr>
        <p:spPr>
          <a:xfrm>
            <a:off x="0" y="0"/>
            <a:ext cx="12192000" cy="68580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Grafikk 7">
            <a:extLst>
              <a:ext uri="{FF2B5EF4-FFF2-40B4-BE49-F238E27FC236}">
                <a16:creationId xmlns:a16="http://schemas.microsoft.com/office/drawing/2014/main" id="{A442791D-717B-F942-BAE1-9A02DFD097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192000" y="1210442"/>
            <a:ext cx="8462645" cy="9349207"/>
          </a:xfrm>
          <a:prstGeom prst="rect">
            <a:avLst/>
          </a:prstGeom>
        </p:spPr>
      </p:pic>
    </p:spTree>
    <p:extLst>
      <p:ext uri="{BB962C8B-B14F-4D97-AF65-F5344CB8AC3E}">
        <p14:creationId xmlns:p14="http://schemas.microsoft.com/office/powerpoint/2010/main" val="362559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afterEffect">
                                  <p:stCondLst>
                                    <p:cond delay="0"/>
                                  </p:stCondLst>
                                  <p:endCondLst>
                                    <p:cond evt="onNext" delay="0">
                                      <p:tgtEl>
                                        <p:sldTgt/>
                                      </p:tgtEl>
                                    </p:cond>
                                  </p:endCondLst>
                                  <p:childTnLst>
                                    <p:animMotion origin="layout" path="M 0.01575 -0.07916 L -0.64571 -0.07916 " pathEditMode="relative" rAng="0" ptsTypes="AA">
                                      <p:cBhvr>
                                        <p:cTn id="6" dur="30000" fill="hold"/>
                                        <p:tgtEl>
                                          <p:spTgt spid="8"/>
                                        </p:tgtEl>
                                        <p:attrNameLst>
                                          <p:attrName>ppt_x</p:attrName>
                                          <p:attrName>ppt_y</p:attrName>
                                        </p:attrNameLst>
                                      </p:cBhvr>
                                      <p:rCtr x="-3307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imasjon - Bølg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F671DB2-604B-B94B-A9DE-1EAD4F7D59DC}"/>
              </a:ext>
            </a:extLst>
          </p:cNvPr>
          <p:cNvSpPr/>
          <p:nvPr userDrawn="1"/>
        </p:nvSpPr>
        <p:spPr>
          <a:xfrm>
            <a:off x="0" y="0"/>
            <a:ext cx="12192000" cy="6858000"/>
          </a:xfrm>
          <a:prstGeom prst="rect">
            <a:avLst/>
          </a:prstGeom>
          <a:solidFill>
            <a:srgbClr val="016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Grafikk 5">
            <a:extLst>
              <a:ext uri="{FF2B5EF4-FFF2-40B4-BE49-F238E27FC236}">
                <a16:creationId xmlns:a16="http://schemas.microsoft.com/office/drawing/2014/main" id="{6036520C-FB90-754A-A63D-9D44A70D87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346985" y="2106804"/>
            <a:ext cx="10575009" cy="3370785"/>
          </a:xfrm>
          <a:prstGeom prst="rect">
            <a:avLst/>
          </a:prstGeom>
        </p:spPr>
      </p:pic>
    </p:spTree>
    <p:extLst>
      <p:ext uri="{BB962C8B-B14F-4D97-AF65-F5344CB8AC3E}">
        <p14:creationId xmlns:p14="http://schemas.microsoft.com/office/powerpoint/2010/main" val="310356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utoRev="1" fill="hold" nodeType="afterEffect">
                                  <p:stCondLst>
                                    <p:cond delay="0"/>
                                  </p:stCondLst>
                                  <p:endCondLst>
                                    <p:cond evt="onNext" delay="0">
                                      <p:tgtEl>
                                        <p:sldTgt/>
                                      </p:tgtEl>
                                    </p:cond>
                                  </p:endCondLst>
                                  <p:childTnLst>
                                    <p:animMotion origin="layout" path="M 4.16667E-6 -4.44444E-6 L -0.85273 -0.00371 " pathEditMode="relative" rAng="0" ptsTypes="AA">
                                      <p:cBhvr>
                                        <p:cTn id="6" dur="30000" fill="hold"/>
                                        <p:tgtEl>
                                          <p:spTgt spid="6"/>
                                        </p:tgtEl>
                                        <p:attrNameLst>
                                          <p:attrName>ppt_x</p:attrName>
                                          <p:attrName>ppt_y</p:attrName>
                                        </p:attrNameLst>
                                      </p:cBhvr>
                                      <p:rCtr x="-41445"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usebilde - Bølger">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BE9CEBB8-BA1B-B94B-A683-CC0737A90DD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3384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bølger">
    <p:spTree>
      <p:nvGrpSpPr>
        <p:cNvPr id="1" name=""/>
        <p:cNvGrpSpPr/>
        <p:nvPr/>
      </p:nvGrpSpPr>
      <p:grpSpPr>
        <a:xfrm>
          <a:off x="0" y="0"/>
          <a:ext cx="0" cy="0"/>
          <a:chOff x="0" y="0"/>
          <a:chExt cx="0" cy="0"/>
        </a:xfrm>
      </p:grpSpPr>
      <p:pic>
        <p:nvPicPr>
          <p:cNvPr id="3" name="Bilde 2" descr="Et bilde som inneholder utendørs, himmel&#10;&#10;Automatisk generert beskrivelse">
            <a:extLst>
              <a:ext uri="{FF2B5EF4-FFF2-40B4-BE49-F238E27FC236}">
                <a16:creationId xmlns:a16="http://schemas.microsoft.com/office/drawing/2014/main" id="{5A06D1BB-8554-B441-9C4F-47CA0E81FF4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B44DC269-844B-344F-9E1C-67B2EEA6AFD1}"/>
              </a:ext>
            </a:extLst>
          </p:cNvPr>
          <p:cNvPicPr>
            <a:picLocks noChangeAspect="1"/>
          </p:cNvPicPr>
          <p:nvPr userDrawn="1"/>
        </p:nvPicPr>
        <p:blipFill>
          <a:blip r:embed="rId3"/>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37556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usebilde - Ku">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857F840-98BC-F542-A225-090E92118D4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3757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usebilde - Laks">
    <p:spTree>
      <p:nvGrpSpPr>
        <p:cNvPr id="1" name=""/>
        <p:cNvGrpSpPr/>
        <p:nvPr/>
      </p:nvGrpSpPr>
      <p:grpSpPr>
        <a:xfrm>
          <a:off x="0" y="0"/>
          <a:ext cx="0" cy="0"/>
          <a:chOff x="0" y="0"/>
          <a:chExt cx="0" cy="0"/>
        </a:xfrm>
      </p:grpSpPr>
      <p:pic>
        <p:nvPicPr>
          <p:cNvPr id="3" name="Bilde 2" descr="Et bilde som inneholder dyr, fisk&#10;&#10;Automatisk generert beskrivelse">
            <a:extLst>
              <a:ext uri="{FF2B5EF4-FFF2-40B4-BE49-F238E27FC236}">
                <a16:creationId xmlns:a16="http://schemas.microsoft.com/office/drawing/2014/main" id="{13A253B9-ECD8-C541-B5B7-984FDBF4DC9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0552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usebilde - Sagbla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C44A1F4-4C4B-F240-BE0E-9B40AC641CF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9600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usebilde - Tr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62D50C0-77AD-B04F-9219-F70734F8161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1309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usebilde - Foto">
    <p:spTree>
      <p:nvGrpSpPr>
        <p:cNvPr id="1" name=""/>
        <p:cNvGrpSpPr/>
        <p:nvPr/>
      </p:nvGrpSpPr>
      <p:grpSpPr>
        <a:xfrm>
          <a:off x="0" y="0"/>
          <a:ext cx="0" cy="0"/>
          <a:chOff x="0" y="0"/>
          <a:chExt cx="0" cy="0"/>
        </a:xfrm>
      </p:grpSpPr>
      <p:sp>
        <p:nvSpPr>
          <p:cNvPr id="2" name="Plassholder for bilde 2">
            <a:extLst>
              <a:ext uri="{FF2B5EF4-FFF2-40B4-BE49-F238E27FC236}">
                <a16:creationId xmlns:a16="http://schemas.microsoft.com/office/drawing/2014/main" id="{CBDB7DA2-28C5-C44E-9D55-1BDC76F6258C}"/>
              </a:ext>
            </a:extLst>
          </p:cNvPr>
          <p:cNvSpPr>
            <a:spLocks noGrp="1"/>
          </p:cNvSpPr>
          <p:nvPr>
            <p:ph type="pic" idx="13"/>
          </p:nvPr>
        </p:nvSpPr>
        <p:spPr>
          <a:xfrm>
            <a:off x="0" y="0"/>
            <a:ext cx="12192000" cy="6857999"/>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1674923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pittelforside - Barnevandrer">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9511238C-25C2-0243-A8CF-789BC86584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F"/>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Bilde 5">
            <a:extLst>
              <a:ext uri="{FF2B5EF4-FFF2-40B4-BE49-F238E27FC236}">
                <a16:creationId xmlns:a16="http://schemas.microsoft.com/office/drawing/2014/main" id="{B566EED5-1786-F34F-A859-5BF4AB7F1352}"/>
              </a:ext>
            </a:extLst>
          </p:cNvPr>
          <p:cNvPicPr>
            <a:picLocks noChangeAspect="1"/>
          </p:cNvPicPr>
          <p:nvPr userDrawn="1"/>
        </p:nvPicPr>
        <p:blipFill>
          <a:blip r:embed="rId3"/>
          <a:stretch>
            <a:fillRect/>
          </a:stretch>
        </p:blipFill>
        <p:spPr>
          <a:xfrm>
            <a:off x="10297313" y="6064136"/>
            <a:ext cx="1270800" cy="580149"/>
          </a:xfrm>
          <a:prstGeom prst="rect">
            <a:avLst/>
          </a:prstGeom>
        </p:spPr>
      </p:pic>
    </p:spTree>
    <p:extLst>
      <p:ext uri="{BB962C8B-B14F-4D97-AF65-F5344CB8AC3E}">
        <p14:creationId xmlns:p14="http://schemas.microsoft.com/office/powerpoint/2010/main" val="39873914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pittelforside - Bølge">
    <p:spTree>
      <p:nvGrpSpPr>
        <p:cNvPr id="1" name=""/>
        <p:cNvGrpSpPr/>
        <p:nvPr/>
      </p:nvGrpSpPr>
      <p:grpSpPr>
        <a:xfrm>
          <a:off x="0" y="0"/>
          <a:ext cx="0" cy="0"/>
          <a:chOff x="0" y="0"/>
          <a:chExt cx="0" cy="0"/>
        </a:xfrm>
      </p:grpSpPr>
      <p:pic>
        <p:nvPicPr>
          <p:cNvPr id="7" name="Bilde 6" descr="Et bilde som inneholder utendørs, himmel&#10;&#10;Automatisk generert beskrivelse">
            <a:extLst>
              <a:ext uri="{FF2B5EF4-FFF2-40B4-BE49-F238E27FC236}">
                <a16:creationId xmlns:a16="http://schemas.microsoft.com/office/drawing/2014/main" id="{1F5704C5-0104-7E4A-9EF1-61CF58B9C5D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F"/>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Bilde 5">
            <a:extLst>
              <a:ext uri="{FF2B5EF4-FFF2-40B4-BE49-F238E27FC236}">
                <a16:creationId xmlns:a16="http://schemas.microsoft.com/office/drawing/2014/main" id="{B566EED5-1786-F34F-A859-5BF4AB7F1352}"/>
              </a:ext>
            </a:extLst>
          </p:cNvPr>
          <p:cNvPicPr>
            <a:picLocks noChangeAspect="1"/>
          </p:cNvPicPr>
          <p:nvPr userDrawn="1"/>
        </p:nvPicPr>
        <p:blipFill>
          <a:blip r:embed="rId3"/>
          <a:stretch>
            <a:fillRect/>
          </a:stretch>
        </p:blipFill>
        <p:spPr>
          <a:xfrm>
            <a:off x="10297313" y="6064136"/>
            <a:ext cx="1270800" cy="580149"/>
          </a:xfrm>
          <a:prstGeom prst="rect">
            <a:avLst/>
          </a:prstGeom>
        </p:spPr>
      </p:pic>
    </p:spTree>
    <p:extLst>
      <p:ext uri="{BB962C8B-B14F-4D97-AF65-F5344CB8AC3E}">
        <p14:creationId xmlns:p14="http://schemas.microsoft.com/office/powerpoint/2010/main" val="174880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telforside - Ku">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891C94B-A673-A948-AD82-9C2DC7DDC4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F"/>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Bilde 5">
            <a:extLst>
              <a:ext uri="{FF2B5EF4-FFF2-40B4-BE49-F238E27FC236}">
                <a16:creationId xmlns:a16="http://schemas.microsoft.com/office/drawing/2014/main" id="{B566EED5-1786-F34F-A859-5BF4AB7F1352}"/>
              </a:ext>
            </a:extLst>
          </p:cNvPr>
          <p:cNvPicPr>
            <a:picLocks noChangeAspect="1"/>
          </p:cNvPicPr>
          <p:nvPr userDrawn="1"/>
        </p:nvPicPr>
        <p:blipFill>
          <a:blip r:embed="rId3"/>
          <a:stretch>
            <a:fillRect/>
          </a:stretch>
        </p:blipFill>
        <p:spPr>
          <a:xfrm>
            <a:off x="10297313" y="6064136"/>
            <a:ext cx="1270800" cy="580149"/>
          </a:xfrm>
          <a:prstGeom prst="rect">
            <a:avLst/>
          </a:prstGeom>
        </p:spPr>
      </p:pic>
    </p:spTree>
    <p:extLst>
      <p:ext uri="{BB962C8B-B14F-4D97-AF65-F5344CB8AC3E}">
        <p14:creationId xmlns:p14="http://schemas.microsoft.com/office/powerpoint/2010/main" val="3599064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telforside - Ku PMS 7759">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831945C-CC8B-0941-BC44-D5B46C2B07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F"/>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Bilde 5">
            <a:extLst>
              <a:ext uri="{FF2B5EF4-FFF2-40B4-BE49-F238E27FC236}">
                <a16:creationId xmlns:a16="http://schemas.microsoft.com/office/drawing/2014/main" id="{B566EED5-1786-F34F-A859-5BF4AB7F1352}"/>
              </a:ext>
            </a:extLst>
          </p:cNvPr>
          <p:cNvPicPr>
            <a:picLocks noChangeAspect="1"/>
          </p:cNvPicPr>
          <p:nvPr userDrawn="1"/>
        </p:nvPicPr>
        <p:blipFill>
          <a:blip r:embed="rId3"/>
          <a:stretch>
            <a:fillRect/>
          </a:stretch>
        </p:blipFill>
        <p:spPr>
          <a:xfrm>
            <a:off x="10297313" y="6064136"/>
            <a:ext cx="1270800" cy="580149"/>
          </a:xfrm>
          <a:prstGeom prst="rect">
            <a:avLst/>
          </a:prstGeom>
        </p:spPr>
      </p:pic>
    </p:spTree>
    <p:extLst>
      <p:ext uri="{BB962C8B-B14F-4D97-AF65-F5344CB8AC3E}">
        <p14:creationId xmlns:p14="http://schemas.microsoft.com/office/powerpoint/2010/main" val="495799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ittelforside - Laks">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E304F8F-D177-8144-BC96-C99EB6418A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F"/>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Bilde 5">
            <a:extLst>
              <a:ext uri="{FF2B5EF4-FFF2-40B4-BE49-F238E27FC236}">
                <a16:creationId xmlns:a16="http://schemas.microsoft.com/office/drawing/2014/main" id="{B566EED5-1786-F34F-A859-5BF4AB7F1352}"/>
              </a:ext>
            </a:extLst>
          </p:cNvPr>
          <p:cNvPicPr>
            <a:picLocks noChangeAspect="1"/>
          </p:cNvPicPr>
          <p:nvPr userDrawn="1"/>
        </p:nvPicPr>
        <p:blipFill>
          <a:blip r:embed="rId3"/>
          <a:stretch>
            <a:fillRect/>
          </a:stretch>
        </p:blipFill>
        <p:spPr>
          <a:xfrm>
            <a:off x="10297313" y="6064136"/>
            <a:ext cx="1270800" cy="580149"/>
          </a:xfrm>
          <a:prstGeom prst="rect">
            <a:avLst/>
          </a:prstGeom>
        </p:spPr>
      </p:pic>
    </p:spTree>
    <p:extLst>
      <p:ext uri="{BB962C8B-B14F-4D97-AF65-F5344CB8AC3E}">
        <p14:creationId xmlns:p14="http://schemas.microsoft.com/office/powerpoint/2010/main" val="471611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Ku PMS 7482">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F49EE4-EC66-8149-A4B6-3BCE306D264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3C03AA86-BCB1-CC4C-9032-BB4F4E7D59A6}"/>
              </a:ext>
            </a:extLst>
          </p:cNvPr>
          <p:cNvPicPr>
            <a:picLocks noChangeAspect="1"/>
          </p:cNvPicPr>
          <p:nvPr userDrawn="1"/>
        </p:nvPicPr>
        <p:blipFill>
          <a:blip r:embed="rId3"/>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3397402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pittelforside - Sagbla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6C66147-20A3-3F46-8EB5-7320EE3CE3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F"/>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Bilde 5">
            <a:extLst>
              <a:ext uri="{FF2B5EF4-FFF2-40B4-BE49-F238E27FC236}">
                <a16:creationId xmlns:a16="http://schemas.microsoft.com/office/drawing/2014/main" id="{B566EED5-1786-F34F-A859-5BF4AB7F1352}"/>
              </a:ext>
            </a:extLst>
          </p:cNvPr>
          <p:cNvPicPr>
            <a:picLocks noChangeAspect="1"/>
          </p:cNvPicPr>
          <p:nvPr userDrawn="1"/>
        </p:nvPicPr>
        <p:blipFill>
          <a:blip r:embed="rId3"/>
          <a:stretch>
            <a:fillRect/>
          </a:stretch>
        </p:blipFill>
        <p:spPr>
          <a:xfrm>
            <a:off x="10297313" y="6064136"/>
            <a:ext cx="1270800" cy="580149"/>
          </a:xfrm>
          <a:prstGeom prst="rect">
            <a:avLst/>
          </a:prstGeom>
        </p:spPr>
      </p:pic>
    </p:spTree>
    <p:extLst>
      <p:ext uri="{BB962C8B-B14F-4D97-AF65-F5344CB8AC3E}">
        <p14:creationId xmlns:p14="http://schemas.microsoft.com/office/powerpoint/2010/main" val="1791703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pittelforside - Tr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BCEEF6EB-443F-C041-824C-12453B5852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F"/>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6" name="Bilde 5">
            <a:extLst>
              <a:ext uri="{FF2B5EF4-FFF2-40B4-BE49-F238E27FC236}">
                <a16:creationId xmlns:a16="http://schemas.microsoft.com/office/drawing/2014/main" id="{B566EED5-1786-F34F-A859-5BF4AB7F1352}"/>
              </a:ext>
            </a:extLst>
          </p:cNvPr>
          <p:cNvPicPr>
            <a:picLocks noChangeAspect="1"/>
          </p:cNvPicPr>
          <p:nvPr userDrawn="1"/>
        </p:nvPicPr>
        <p:blipFill>
          <a:blip r:embed="rId3"/>
          <a:stretch>
            <a:fillRect/>
          </a:stretch>
        </p:blipFill>
        <p:spPr>
          <a:xfrm>
            <a:off x="10297313" y="6064136"/>
            <a:ext cx="1270800" cy="580149"/>
          </a:xfrm>
          <a:prstGeom prst="rect">
            <a:avLst/>
          </a:prstGeom>
        </p:spPr>
      </p:pic>
    </p:spTree>
    <p:extLst>
      <p:ext uri="{BB962C8B-B14F-4D97-AF65-F5344CB8AC3E}">
        <p14:creationId xmlns:p14="http://schemas.microsoft.com/office/powerpoint/2010/main" val="1149142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telforside - PMS 7482">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1058CE7-3239-EE46-9C29-D240084F23B2}"/>
              </a:ext>
            </a:extLst>
          </p:cNvPr>
          <p:cNvSpPr/>
          <p:nvPr userDrawn="1"/>
        </p:nvSpPr>
        <p:spPr>
          <a:xfrm>
            <a:off x="0" y="0"/>
            <a:ext cx="12192000" cy="5842000"/>
          </a:xfrm>
          <a:prstGeom prst="rect">
            <a:avLst/>
          </a:prstGeom>
          <a:solidFill>
            <a:srgbClr val="00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F"/>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99637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telforside - PMS 349">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1058CE7-3239-EE46-9C29-D240084F23B2}"/>
              </a:ext>
            </a:extLst>
          </p:cNvPr>
          <p:cNvSpPr/>
          <p:nvPr userDrawn="1"/>
        </p:nvSpPr>
        <p:spPr>
          <a:xfrm>
            <a:off x="0" y="0"/>
            <a:ext cx="12192000" cy="5842000"/>
          </a:xfrm>
          <a:prstGeom prst="rect">
            <a:avLst/>
          </a:prstGeom>
          <a:solidFill>
            <a:srgbClr val="006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006B3A"/>
              </a:solidFill>
            </a:endParaRPr>
          </a:p>
        </p:txBody>
      </p:sp>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F"/>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715531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telforside - PMS 109">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1058CE7-3239-EE46-9C29-D240084F23B2}"/>
              </a:ext>
            </a:extLst>
          </p:cNvPr>
          <p:cNvSpPr/>
          <p:nvPr userDrawn="1"/>
        </p:nvSpPr>
        <p:spPr>
          <a:xfrm>
            <a:off x="0" y="0"/>
            <a:ext cx="12192000" cy="58420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006B3A"/>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006B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519208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telforside - PMS 2233">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1058CE7-3239-EE46-9C29-D240084F23B2}"/>
              </a:ext>
            </a:extLst>
          </p:cNvPr>
          <p:cNvSpPr/>
          <p:nvPr userDrawn="1"/>
        </p:nvSpPr>
        <p:spPr>
          <a:xfrm>
            <a:off x="0" y="0"/>
            <a:ext cx="12192000" cy="5842000"/>
          </a:xfrm>
          <a:prstGeom prst="rect">
            <a:avLst/>
          </a:prstGeom>
          <a:solidFill>
            <a:srgbClr val="019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F"/>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303115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telforside - Hvit">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006B3A"/>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006B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978438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side - Headin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006B3A"/>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006B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021577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ekstside - 1 spal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623887" y="657225"/>
            <a:ext cx="10944225" cy="64770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98E14E5F-1EDC-9148-BE75-5F044EB8C5AB}"/>
              </a:ext>
            </a:extLst>
          </p:cNvPr>
          <p:cNvSpPr>
            <a:spLocks noGrp="1"/>
          </p:cNvSpPr>
          <p:nvPr>
            <p:ph idx="1"/>
          </p:nvPr>
        </p:nvSpPr>
        <p:spPr>
          <a:xfrm>
            <a:off x="623888" y="1376363"/>
            <a:ext cx="10944226" cy="44656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987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side - Heading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623887" y="657225"/>
            <a:ext cx="10944223" cy="643045"/>
          </a:xfrm>
        </p:spPr>
        <p:txBody>
          <a:bodyPr lIns="0" tIns="0" rIns="0" bIns="0"/>
          <a:lstStyle/>
          <a:p>
            <a:r>
              <a:rPr lang="nb-NO"/>
              <a:t>Klikk for å redigere tittelstil</a:t>
            </a:r>
          </a:p>
        </p:txBody>
      </p:sp>
      <p:sp>
        <p:nvSpPr>
          <p:cNvPr id="7" name="Plassholder for bilde 2">
            <a:extLst>
              <a:ext uri="{FF2B5EF4-FFF2-40B4-BE49-F238E27FC236}">
                <a16:creationId xmlns:a16="http://schemas.microsoft.com/office/drawing/2014/main" id="{C71480FA-DC41-ED45-A2A4-F6CB72E3A59F}"/>
              </a:ext>
            </a:extLst>
          </p:cNvPr>
          <p:cNvSpPr>
            <a:spLocks noGrp="1"/>
          </p:cNvSpPr>
          <p:nvPr>
            <p:ph type="pic" idx="1"/>
          </p:nvPr>
        </p:nvSpPr>
        <p:spPr>
          <a:xfrm>
            <a:off x="623888" y="1376363"/>
            <a:ext cx="10944224" cy="4465637"/>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2844585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 Ku PMS 7759">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6AB4E8-C54F-7640-B2CC-299D8E431B3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8934EBD3-7094-6741-AAD8-E0AC4197C889}"/>
              </a:ext>
            </a:extLst>
          </p:cNvPr>
          <p:cNvPicPr>
            <a:picLocks noChangeAspect="1"/>
          </p:cNvPicPr>
          <p:nvPr userDrawn="1"/>
        </p:nvPicPr>
        <p:blipFill>
          <a:blip r:embed="rId3"/>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3176849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ekstside - 2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623887" y="657225"/>
            <a:ext cx="10944225" cy="55780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3886" y="1376363"/>
            <a:ext cx="5292727" cy="4465637"/>
          </a:xfr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A85C473-6B6C-0B41-A4FF-A7C756F3C5E9}"/>
              </a:ext>
            </a:extLst>
          </p:cNvPr>
          <p:cNvSpPr>
            <a:spLocks noGrp="1"/>
          </p:cNvSpPr>
          <p:nvPr>
            <p:ph sz="half" idx="2"/>
          </p:nvPr>
        </p:nvSpPr>
        <p:spPr>
          <a:xfrm>
            <a:off x="6275386" y="1376363"/>
            <a:ext cx="5292727" cy="446563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1525436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side - 2 spalter (Tekst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623888" y="657225"/>
            <a:ext cx="10944224" cy="62043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3888" y="1376363"/>
            <a:ext cx="5292725" cy="4465637"/>
          </a:xfr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2">
            <a:extLst>
              <a:ext uri="{FF2B5EF4-FFF2-40B4-BE49-F238E27FC236}">
                <a16:creationId xmlns:a16="http://schemas.microsoft.com/office/drawing/2014/main" id="{6034ECDB-A6BE-4844-9C80-36EC3E9A38FD}"/>
              </a:ext>
            </a:extLst>
          </p:cNvPr>
          <p:cNvSpPr>
            <a:spLocks noGrp="1"/>
          </p:cNvSpPr>
          <p:nvPr>
            <p:ph type="pic" idx="13"/>
          </p:nvPr>
        </p:nvSpPr>
        <p:spPr>
          <a:xfrm>
            <a:off x="6275388" y="1376363"/>
            <a:ext cx="5292724" cy="4465637"/>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354704166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Tekstside - 2 spalter (Mellom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F09709-6CDF-E745-AD3B-7B5727C64AF7}"/>
              </a:ext>
            </a:extLst>
          </p:cNvPr>
          <p:cNvSpPr>
            <a:spLocks noGrp="1"/>
          </p:cNvSpPr>
          <p:nvPr>
            <p:ph type="title"/>
          </p:nvPr>
        </p:nvSpPr>
        <p:spPr>
          <a:xfrm>
            <a:off x="623887" y="657226"/>
            <a:ext cx="10944225" cy="418803"/>
          </a:xfrm>
        </p:spPr>
        <p:txBody>
          <a:bodyPr lIns="0" tIns="0" rIns="0" bIns="0"/>
          <a:lstStyle/>
          <a:p>
            <a:r>
              <a:rPr lang="nb-NO"/>
              <a:t>Klikk for å redigere tittelstil</a:t>
            </a:r>
          </a:p>
        </p:txBody>
      </p:sp>
      <p:sp>
        <p:nvSpPr>
          <p:cNvPr id="3" name="Plassholder for tekst 2">
            <a:extLst>
              <a:ext uri="{FF2B5EF4-FFF2-40B4-BE49-F238E27FC236}">
                <a16:creationId xmlns:a16="http://schemas.microsoft.com/office/drawing/2014/main" id="{14C81EBB-B114-7C49-898F-FA69EDFDBBA5}"/>
              </a:ext>
            </a:extLst>
          </p:cNvPr>
          <p:cNvSpPr>
            <a:spLocks noGrp="1"/>
          </p:cNvSpPr>
          <p:nvPr>
            <p:ph type="body" idx="1"/>
          </p:nvPr>
        </p:nvSpPr>
        <p:spPr>
          <a:xfrm>
            <a:off x="623886" y="1141488"/>
            <a:ext cx="5292727" cy="546539"/>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60013BDE-3A4E-6B43-9F4D-7DD806727A33}"/>
              </a:ext>
            </a:extLst>
          </p:cNvPr>
          <p:cNvSpPr>
            <a:spLocks noGrp="1"/>
          </p:cNvSpPr>
          <p:nvPr>
            <p:ph sz="half" idx="2"/>
          </p:nvPr>
        </p:nvSpPr>
        <p:spPr>
          <a:xfrm>
            <a:off x="623888" y="1789515"/>
            <a:ext cx="5292725" cy="4052485"/>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DEC03FD-2A87-5446-A767-5D0FDA47CED9}"/>
              </a:ext>
            </a:extLst>
          </p:cNvPr>
          <p:cNvSpPr>
            <a:spLocks noGrp="1"/>
          </p:cNvSpPr>
          <p:nvPr>
            <p:ph type="body" sz="quarter" idx="3"/>
          </p:nvPr>
        </p:nvSpPr>
        <p:spPr>
          <a:xfrm>
            <a:off x="6275388" y="1141488"/>
            <a:ext cx="5292726" cy="546539"/>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FAD8D08B-32FB-8841-A5B9-EC78DBB2EF83}"/>
              </a:ext>
            </a:extLst>
          </p:cNvPr>
          <p:cNvSpPr>
            <a:spLocks noGrp="1"/>
          </p:cNvSpPr>
          <p:nvPr>
            <p:ph sz="quarter" idx="4"/>
          </p:nvPr>
        </p:nvSpPr>
        <p:spPr>
          <a:xfrm>
            <a:off x="6275387" y="1789515"/>
            <a:ext cx="5292726" cy="4052486"/>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78155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ekstside - Head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B379A-DB07-E146-861A-3E96C46879C7}"/>
              </a:ext>
            </a:extLst>
          </p:cNvPr>
          <p:cNvSpPr>
            <a:spLocks noGrp="1"/>
          </p:cNvSpPr>
          <p:nvPr>
            <p:ph type="title"/>
          </p:nvPr>
        </p:nvSpPr>
        <p:spPr>
          <a:xfrm>
            <a:off x="623887" y="657226"/>
            <a:ext cx="10944225" cy="627116"/>
          </a:xfrm>
        </p:spPr>
        <p:txBody>
          <a:bodyPr lIns="0" tIns="0" rIns="0" bIns="0"/>
          <a:lstStyle/>
          <a:p>
            <a:r>
              <a:rPr lang="nb-NO"/>
              <a:t>Klikk for å redigere tittelstil</a:t>
            </a:r>
          </a:p>
        </p:txBody>
      </p:sp>
    </p:spTree>
    <p:extLst>
      <p:ext uri="{BB962C8B-B14F-4D97-AF65-F5344CB8AC3E}">
        <p14:creationId xmlns:p14="http://schemas.microsoft.com/office/powerpoint/2010/main" val="471949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eksts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206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Tekstside - 2 spalter ">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5"/>
            <a:ext cx="10944225" cy="586526"/>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376363"/>
            <a:ext cx="6384925" cy="4465636"/>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9B235EA-9644-184C-9FBF-78C3A63237F5}"/>
              </a:ext>
            </a:extLst>
          </p:cNvPr>
          <p:cNvSpPr>
            <a:spLocks noGrp="1"/>
          </p:cNvSpPr>
          <p:nvPr>
            <p:ph type="body" sz="half" idx="2"/>
          </p:nvPr>
        </p:nvSpPr>
        <p:spPr>
          <a:xfrm>
            <a:off x="623888" y="1376363"/>
            <a:ext cx="4148138" cy="4465636"/>
          </a:xfrm>
        </p:spPr>
        <p:txBody>
          <a:bodyPr lIns="0" tIns="0" rIns="0" bIns="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Tree>
    <p:extLst>
      <p:ext uri="{BB962C8B-B14F-4D97-AF65-F5344CB8AC3E}">
        <p14:creationId xmlns:p14="http://schemas.microsoft.com/office/powerpoint/2010/main" val="2048294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side - 2 spalter (Tekst og bilde)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5"/>
            <a:ext cx="10944225" cy="719139"/>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623888" y="1376365"/>
            <a:ext cx="6384925" cy="4465635"/>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7427912" y="1376365"/>
            <a:ext cx="4140199" cy="4465636"/>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3943806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side - 2 spalter (Tekst og bilde)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6"/>
            <a:ext cx="10944225" cy="719138"/>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623889" y="1376365"/>
            <a:ext cx="4140200" cy="4465635"/>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5160724" y="1376365"/>
            <a:ext cx="6407388" cy="4465636"/>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2685618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side - 2 spalter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8" y="657226"/>
            <a:ext cx="8464356" cy="620430"/>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376363"/>
            <a:ext cx="6384925" cy="4465637"/>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2">
            <a:extLst>
              <a:ext uri="{FF2B5EF4-FFF2-40B4-BE49-F238E27FC236}">
                <a16:creationId xmlns:a16="http://schemas.microsoft.com/office/drawing/2014/main" id="{46E6168E-9A37-B547-8EED-0C045BF5D086}"/>
              </a:ext>
            </a:extLst>
          </p:cNvPr>
          <p:cNvSpPr>
            <a:spLocks noGrp="1"/>
          </p:cNvSpPr>
          <p:nvPr>
            <p:ph idx="13"/>
          </p:nvPr>
        </p:nvSpPr>
        <p:spPr>
          <a:xfrm>
            <a:off x="623888" y="1376364"/>
            <a:ext cx="4145337" cy="4465636"/>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80342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side - bilde">
    <p:spTree>
      <p:nvGrpSpPr>
        <p:cNvPr id="1" name=""/>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0" y="1"/>
            <a:ext cx="12192000" cy="5842000"/>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2755618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 Laks">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018CFC7-EAE6-FA43-A63F-E158E8A7BA8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BEA64528-724A-9141-ADC8-521DB77C5B6F}"/>
              </a:ext>
            </a:extLst>
          </p:cNvPr>
          <p:cNvPicPr>
            <a:picLocks noChangeAspect="1"/>
          </p:cNvPicPr>
          <p:nvPr userDrawn="1"/>
        </p:nvPicPr>
        <p:blipFill>
          <a:blip r:embed="rId3"/>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2546871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ønn - Tekst side - Headin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E"/>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E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562042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Grønn - Tekstside - 1 spal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623887" y="657225"/>
            <a:ext cx="10944225" cy="64770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98E14E5F-1EDC-9148-BE75-5F044EB8C5AB}"/>
              </a:ext>
            </a:extLst>
          </p:cNvPr>
          <p:cNvSpPr>
            <a:spLocks noGrp="1"/>
          </p:cNvSpPr>
          <p:nvPr>
            <p:ph idx="1"/>
          </p:nvPr>
        </p:nvSpPr>
        <p:spPr>
          <a:xfrm>
            <a:off x="623888" y="1376363"/>
            <a:ext cx="10944226" cy="44656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13279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ønn - Tekstside - Heading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623887" y="657225"/>
            <a:ext cx="10944223" cy="643045"/>
          </a:xfrm>
        </p:spPr>
        <p:txBody>
          <a:bodyPr lIns="0" tIns="0" rIns="0" bIns="0"/>
          <a:lstStyle/>
          <a:p>
            <a:r>
              <a:rPr lang="nb-NO"/>
              <a:t>Klikk for å redigere tittelstil</a:t>
            </a:r>
          </a:p>
        </p:txBody>
      </p:sp>
      <p:sp>
        <p:nvSpPr>
          <p:cNvPr id="7" name="Plassholder for bilde 2">
            <a:extLst>
              <a:ext uri="{FF2B5EF4-FFF2-40B4-BE49-F238E27FC236}">
                <a16:creationId xmlns:a16="http://schemas.microsoft.com/office/drawing/2014/main" id="{C71480FA-DC41-ED45-A2A4-F6CB72E3A59F}"/>
              </a:ext>
            </a:extLst>
          </p:cNvPr>
          <p:cNvSpPr>
            <a:spLocks noGrp="1"/>
          </p:cNvSpPr>
          <p:nvPr>
            <p:ph type="pic" idx="1"/>
          </p:nvPr>
        </p:nvSpPr>
        <p:spPr>
          <a:xfrm>
            <a:off x="623888" y="1376363"/>
            <a:ext cx="10944224" cy="4465637"/>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1724139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Grønn - Tekstside - 2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623887" y="657225"/>
            <a:ext cx="10944225" cy="55780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3886" y="1376363"/>
            <a:ext cx="5292727" cy="4465637"/>
          </a:xfr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A85C473-6B6C-0B41-A4FF-A7C756F3C5E9}"/>
              </a:ext>
            </a:extLst>
          </p:cNvPr>
          <p:cNvSpPr>
            <a:spLocks noGrp="1"/>
          </p:cNvSpPr>
          <p:nvPr>
            <p:ph sz="half" idx="2"/>
          </p:nvPr>
        </p:nvSpPr>
        <p:spPr>
          <a:xfrm>
            <a:off x="6275386" y="1376363"/>
            <a:ext cx="5292727" cy="446563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25440357"/>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ønn - Tekstside - 2 spalter (Tekst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623888" y="657225"/>
            <a:ext cx="10944224" cy="62043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3888" y="1376363"/>
            <a:ext cx="5292725" cy="4465637"/>
          </a:xfr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2">
            <a:extLst>
              <a:ext uri="{FF2B5EF4-FFF2-40B4-BE49-F238E27FC236}">
                <a16:creationId xmlns:a16="http://schemas.microsoft.com/office/drawing/2014/main" id="{6034ECDB-A6BE-4844-9C80-36EC3E9A38FD}"/>
              </a:ext>
            </a:extLst>
          </p:cNvPr>
          <p:cNvSpPr>
            <a:spLocks noGrp="1"/>
          </p:cNvSpPr>
          <p:nvPr>
            <p:ph type="pic" idx="13"/>
          </p:nvPr>
        </p:nvSpPr>
        <p:spPr>
          <a:xfrm>
            <a:off x="6275388" y="1376363"/>
            <a:ext cx="5292724" cy="4465637"/>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59810800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Grønn - Tekstside - 2 spalter (Mellom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F09709-6CDF-E745-AD3B-7B5727C64AF7}"/>
              </a:ext>
            </a:extLst>
          </p:cNvPr>
          <p:cNvSpPr>
            <a:spLocks noGrp="1"/>
          </p:cNvSpPr>
          <p:nvPr>
            <p:ph type="title"/>
          </p:nvPr>
        </p:nvSpPr>
        <p:spPr>
          <a:xfrm>
            <a:off x="623887" y="657226"/>
            <a:ext cx="10944225" cy="418803"/>
          </a:xfrm>
        </p:spPr>
        <p:txBody>
          <a:bodyPr lIns="0" tIns="0" rIns="0" bIns="0"/>
          <a:lstStyle/>
          <a:p>
            <a:r>
              <a:rPr lang="nb-NO"/>
              <a:t>Klikk for å redigere tittelstil</a:t>
            </a:r>
          </a:p>
        </p:txBody>
      </p:sp>
      <p:sp>
        <p:nvSpPr>
          <p:cNvPr id="3" name="Plassholder for tekst 2">
            <a:extLst>
              <a:ext uri="{FF2B5EF4-FFF2-40B4-BE49-F238E27FC236}">
                <a16:creationId xmlns:a16="http://schemas.microsoft.com/office/drawing/2014/main" id="{14C81EBB-B114-7C49-898F-FA69EDFDBBA5}"/>
              </a:ext>
            </a:extLst>
          </p:cNvPr>
          <p:cNvSpPr>
            <a:spLocks noGrp="1"/>
          </p:cNvSpPr>
          <p:nvPr>
            <p:ph type="body" idx="1"/>
          </p:nvPr>
        </p:nvSpPr>
        <p:spPr>
          <a:xfrm>
            <a:off x="623886" y="1141488"/>
            <a:ext cx="5292727" cy="546539"/>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60013BDE-3A4E-6B43-9F4D-7DD806727A33}"/>
              </a:ext>
            </a:extLst>
          </p:cNvPr>
          <p:cNvSpPr>
            <a:spLocks noGrp="1"/>
          </p:cNvSpPr>
          <p:nvPr>
            <p:ph sz="half" idx="2"/>
          </p:nvPr>
        </p:nvSpPr>
        <p:spPr>
          <a:xfrm>
            <a:off x="623888" y="1789515"/>
            <a:ext cx="5292725" cy="4052485"/>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DEC03FD-2A87-5446-A767-5D0FDA47CED9}"/>
              </a:ext>
            </a:extLst>
          </p:cNvPr>
          <p:cNvSpPr>
            <a:spLocks noGrp="1"/>
          </p:cNvSpPr>
          <p:nvPr>
            <p:ph type="body" sz="quarter" idx="3"/>
          </p:nvPr>
        </p:nvSpPr>
        <p:spPr>
          <a:xfrm>
            <a:off x="6275388" y="1141488"/>
            <a:ext cx="5292726" cy="546539"/>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FAD8D08B-32FB-8841-A5B9-EC78DBB2EF83}"/>
              </a:ext>
            </a:extLst>
          </p:cNvPr>
          <p:cNvSpPr>
            <a:spLocks noGrp="1"/>
          </p:cNvSpPr>
          <p:nvPr>
            <p:ph sz="quarter" idx="4"/>
          </p:nvPr>
        </p:nvSpPr>
        <p:spPr>
          <a:xfrm>
            <a:off x="6275387" y="1789515"/>
            <a:ext cx="5292726" cy="4052486"/>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612963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Grønn - Tekstside - Head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B379A-DB07-E146-861A-3E96C46879C7}"/>
              </a:ext>
            </a:extLst>
          </p:cNvPr>
          <p:cNvSpPr>
            <a:spLocks noGrp="1"/>
          </p:cNvSpPr>
          <p:nvPr>
            <p:ph type="title"/>
          </p:nvPr>
        </p:nvSpPr>
        <p:spPr>
          <a:xfrm>
            <a:off x="623887" y="657226"/>
            <a:ext cx="10944225" cy="627116"/>
          </a:xfrm>
        </p:spPr>
        <p:txBody>
          <a:bodyPr lIns="0" tIns="0" rIns="0" bIns="0"/>
          <a:lstStyle/>
          <a:p>
            <a:r>
              <a:rPr lang="nb-NO"/>
              <a:t>Klikk for å redigere tittelstil</a:t>
            </a:r>
          </a:p>
        </p:txBody>
      </p:sp>
    </p:spTree>
    <p:extLst>
      <p:ext uri="{BB962C8B-B14F-4D97-AF65-F5344CB8AC3E}">
        <p14:creationId xmlns:p14="http://schemas.microsoft.com/office/powerpoint/2010/main" val="1242105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Grønn - Teksts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325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Grønn - Tekstside - 2 spalter ">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5"/>
            <a:ext cx="10944225" cy="586526"/>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376363"/>
            <a:ext cx="6384925" cy="4465636"/>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9B235EA-9644-184C-9FBF-78C3A63237F5}"/>
              </a:ext>
            </a:extLst>
          </p:cNvPr>
          <p:cNvSpPr>
            <a:spLocks noGrp="1"/>
          </p:cNvSpPr>
          <p:nvPr>
            <p:ph type="body" sz="half" idx="2"/>
          </p:nvPr>
        </p:nvSpPr>
        <p:spPr>
          <a:xfrm>
            <a:off x="623888" y="1376363"/>
            <a:ext cx="4148138" cy="4465636"/>
          </a:xfrm>
        </p:spPr>
        <p:txBody>
          <a:bodyPr lIns="0" tIns="0" rIns="0" bIns="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Tree>
    <p:extLst>
      <p:ext uri="{BB962C8B-B14F-4D97-AF65-F5344CB8AC3E}">
        <p14:creationId xmlns:p14="http://schemas.microsoft.com/office/powerpoint/2010/main" val="3136532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ønn - Tekstside - 2 spalter (Tekst og bilde)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5"/>
            <a:ext cx="10944225" cy="719139"/>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623888" y="1376365"/>
            <a:ext cx="6384925" cy="4465635"/>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7427912" y="1376365"/>
            <a:ext cx="4140199" cy="4465636"/>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3111682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 Sagbla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D54647D-E71F-D34E-883A-1E44F928795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A7A9C731-E2CE-FF41-A73D-5A0CA4B51F81}"/>
              </a:ext>
            </a:extLst>
          </p:cNvPr>
          <p:cNvPicPr>
            <a:picLocks noChangeAspect="1"/>
          </p:cNvPicPr>
          <p:nvPr userDrawn="1"/>
        </p:nvPicPr>
        <p:blipFill>
          <a:blip r:embed="rId3"/>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3424930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ønn - Tekstside - 2 spalter (Tekst og bilde)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6"/>
            <a:ext cx="10944225" cy="719138"/>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623889" y="1376365"/>
            <a:ext cx="4140200" cy="4465635"/>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5160724" y="1376365"/>
            <a:ext cx="6407388" cy="4465636"/>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1663566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ønn - Tekstside - 2 spalter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8" y="657226"/>
            <a:ext cx="8464356" cy="620430"/>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376363"/>
            <a:ext cx="6384925" cy="4465637"/>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2">
            <a:extLst>
              <a:ext uri="{FF2B5EF4-FFF2-40B4-BE49-F238E27FC236}">
                <a16:creationId xmlns:a16="http://schemas.microsoft.com/office/drawing/2014/main" id="{46E6168E-9A37-B547-8EED-0C045BF5D086}"/>
              </a:ext>
            </a:extLst>
          </p:cNvPr>
          <p:cNvSpPr>
            <a:spLocks noGrp="1"/>
          </p:cNvSpPr>
          <p:nvPr>
            <p:ph idx="13"/>
          </p:nvPr>
        </p:nvSpPr>
        <p:spPr>
          <a:xfrm>
            <a:off x="623888" y="1376364"/>
            <a:ext cx="4145337" cy="4465636"/>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9697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ønn - Tekstside - bilde">
    <p:spTree>
      <p:nvGrpSpPr>
        <p:cNvPr id="1" name=""/>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0" y="1"/>
            <a:ext cx="12192000" cy="5842000"/>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2062783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ørke grønn - Tekst side - Headin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E"/>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2AA53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21836795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Mørke grønn - Tekstside - 1 spal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623887" y="657225"/>
            <a:ext cx="10944225" cy="64770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98E14E5F-1EDC-9148-BE75-5F044EB8C5AB}"/>
              </a:ext>
            </a:extLst>
          </p:cNvPr>
          <p:cNvSpPr>
            <a:spLocks noGrp="1"/>
          </p:cNvSpPr>
          <p:nvPr>
            <p:ph idx="1"/>
          </p:nvPr>
        </p:nvSpPr>
        <p:spPr>
          <a:xfrm>
            <a:off x="623888" y="1376363"/>
            <a:ext cx="10944226" cy="44656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875949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ørke grønn - Tekstside - Heading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623887" y="657225"/>
            <a:ext cx="10944223" cy="643045"/>
          </a:xfrm>
        </p:spPr>
        <p:txBody>
          <a:bodyPr lIns="0" tIns="0" rIns="0" bIns="0"/>
          <a:lstStyle/>
          <a:p>
            <a:r>
              <a:rPr lang="nb-NO"/>
              <a:t>Klikk for å redigere tittelstil</a:t>
            </a:r>
          </a:p>
        </p:txBody>
      </p:sp>
      <p:sp>
        <p:nvSpPr>
          <p:cNvPr id="7" name="Plassholder for bilde 2">
            <a:extLst>
              <a:ext uri="{FF2B5EF4-FFF2-40B4-BE49-F238E27FC236}">
                <a16:creationId xmlns:a16="http://schemas.microsoft.com/office/drawing/2014/main" id="{C71480FA-DC41-ED45-A2A4-F6CB72E3A59F}"/>
              </a:ext>
            </a:extLst>
          </p:cNvPr>
          <p:cNvSpPr>
            <a:spLocks noGrp="1"/>
          </p:cNvSpPr>
          <p:nvPr>
            <p:ph type="pic" idx="1"/>
          </p:nvPr>
        </p:nvSpPr>
        <p:spPr>
          <a:xfrm>
            <a:off x="623888" y="1376363"/>
            <a:ext cx="10944224" cy="4465637"/>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2666482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Mørke grønn - Tekstside - 2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623887" y="657225"/>
            <a:ext cx="10944225" cy="55780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3886" y="1376363"/>
            <a:ext cx="5292727" cy="4465637"/>
          </a:xfr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A85C473-6B6C-0B41-A4FF-A7C756F3C5E9}"/>
              </a:ext>
            </a:extLst>
          </p:cNvPr>
          <p:cNvSpPr>
            <a:spLocks noGrp="1"/>
          </p:cNvSpPr>
          <p:nvPr>
            <p:ph sz="half" idx="2"/>
          </p:nvPr>
        </p:nvSpPr>
        <p:spPr>
          <a:xfrm>
            <a:off x="6275386" y="1376363"/>
            <a:ext cx="5292727" cy="446563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308704910"/>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ørke grønn - Tekstside - 2 spalter (Tekst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623888" y="657225"/>
            <a:ext cx="10944224" cy="62043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3888" y="1376363"/>
            <a:ext cx="5292725" cy="4465637"/>
          </a:xfr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2">
            <a:extLst>
              <a:ext uri="{FF2B5EF4-FFF2-40B4-BE49-F238E27FC236}">
                <a16:creationId xmlns:a16="http://schemas.microsoft.com/office/drawing/2014/main" id="{6034ECDB-A6BE-4844-9C80-36EC3E9A38FD}"/>
              </a:ext>
            </a:extLst>
          </p:cNvPr>
          <p:cNvSpPr>
            <a:spLocks noGrp="1"/>
          </p:cNvSpPr>
          <p:nvPr>
            <p:ph type="pic" idx="13"/>
          </p:nvPr>
        </p:nvSpPr>
        <p:spPr>
          <a:xfrm>
            <a:off x="6275388" y="1376363"/>
            <a:ext cx="5292724" cy="4465637"/>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3851539391"/>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Mørke grønn - Tekstside - 2 spalter (Mellom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F09709-6CDF-E745-AD3B-7B5727C64AF7}"/>
              </a:ext>
            </a:extLst>
          </p:cNvPr>
          <p:cNvSpPr>
            <a:spLocks noGrp="1"/>
          </p:cNvSpPr>
          <p:nvPr>
            <p:ph type="title"/>
          </p:nvPr>
        </p:nvSpPr>
        <p:spPr>
          <a:xfrm>
            <a:off x="623887" y="657226"/>
            <a:ext cx="10944225" cy="418803"/>
          </a:xfrm>
        </p:spPr>
        <p:txBody>
          <a:bodyPr lIns="0" tIns="0" rIns="0" bIns="0"/>
          <a:lstStyle/>
          <a:p>
            <a:r>
              <a:rPr lang="nb-NO"/>
              <a:t>Klikk for å redigere tittelstil</a:t>
            </a:r>
          </a:p>
        </p:txBody>
      </p:sp>
      <p:sp>
        <p:nvSpPr>
          <p:cNvPr id="3" name="Plassholder for tekst 2">
            <a:extLst>
              <a:ext uri="{FF2B5EF4-FFF2-40B4-BE49-F238E27FC236}">
                <a16:creationId xmlns:a16="http://schemas.microsoft.com/office/drawing/2014/main" id="{14C81EBB-B114-7C49-898F-FA69EDFDBBA5}"/>
              </a:ext>
            </a:extLst>
          </p:cNvPr>
          <p:cNvSpPr>
            <a:spLocks noGrp="1"/>
          </p:cNvSpPr>
          <p:nvPr>
            <p:ph type="body" idx="1"/>
          </p:nvPr>
        </p:nvSpPr>
        <p:spPr>
          <a:xfrm>
            <a:off x="623886" y="1141488"/>
            <a:ext cx="5292727" cy="546539"/>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60013BDE-3A4E-6B43-9F4D-7DD806727A33}"/>
              </a:ext>
            </a:extLst>
          </p:cNvPr>
          <p:cNvSpPr>
            <a:spLocks noGrp="1"/>
          </p:cNvSpPr>
          <p:nvPr>
            <p:ph sz="half" idx="2"/>
          </p:nvPr>
        </p:nvSpPr>
        <p:spPr>
          <a:xfrm>
            <a:off x="623888" y="1789515"/>
            <a:ext cx="5292725" cy="4052485"/>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DEC03FD-2A87-5446-A767-5D0FDA47CED9}"/>
              </a:ext>
            </a:extLst>
          </p:cNvPr>
          <p:cNvSpPr>
            <a:spLocks noGrp="1"/>
          </p:cNvSpPr>
          <p:nvPr>
            <p:ph type="body" sz="quarter" idx="3"/>
          </p:nvPr>
        </p:nvSpPr>
        <p:spPr>
          <a:xfrm>
            <a:off x="6275388" y="1141488"/>
            <a:ext cx="5292726" cy="546539"/>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FAD8D08B-32FB-8841-A5B9-EC78DBB2EF83}"/>
              </a:ext>
            </a:extLst>
          </p:cNvPr>
          <p:cNvSpPr>
            <a:spLocks noGrp="1"/>
          </p:cNvSpPr>
          <p:nvPr>
            <p:ph sz="quarter" idx="4"/>
          </p:nvPr>
        </p:nvSpPr>
        <p:spPr>
          <a:xfrm>
            <a:off x="6275387" y="1789515"/>
            <a:ext cx="5292726" cy="4052486"/>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6456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Mørke grønn - Tekstside - Head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B379A-DB07-E146-861A-3E96C46879C7}"/>
              </a:ext>
            </a:extLst>
          </p:cNvPr>
          <p:cNvSpPr>
            <a:spLocks noGrp="1"/>
          </p:cNvSpPr>
          <p:nvPr>
            <p:ph type="title"/>
          </p:nvPr>
        </p:nvSpPr>
        <p:spPr>
          <a:xfrm>
            <a:off x="623887" y="657226"/>
            <a:ext cx="10944225" cy="627116"/>
          </a:xfrm>
        </p:spPr>
        <p:txBody>
          <a:bodyPr lIns="0" tIns="0" rIns="0" bIns="0"/>
          <a:lstStyle/>
          <a:p>
            <a:r>
              <a:rPr lang="nb-NO"/>
              <a:t>Klikk for å redigere tittelstil</a:t>
            </a:r>
          </a:p>
        </p:txBody>
      </p:sp>
    </p:spTree>
    <p:extLst>
      <p:ext uri="{BB962C8B-B14F-4D97-AF65-F5344CB8AC3E}">
        <p14:creationId xmlns:p14="http://schemas.microsoft.com/office/powerpoint/2010/main" val="77822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 Tr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EB7DC16-B907-5A45-82DA-1102D488B2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Bilde 3">
            <a:extLst>
              <a:ext uri="{FF2B5EF4-FFF2-40B4-BE49-F238E27FC236}">
                <a16:creationId xmlns:a16="http://schemas.microsoft.com/office/drawing/2014/main" id="{0D75F436-6A2A-5D4C-8341-61185DA29EC1}"/>
              </a:ext>
            </a:extLst>
          </p:cNvPr>
          <p:cNvPicPr>
            <a:picLocks noChangeAspect="1"/>
          </p:cNvPicPr>
          <p:nvPr userDrawn="1"/>
        </p:nvPicPr>
        <p:blipFill>
          <a:blip r:embed="rId3"/>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12571810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Mørke grønn - Teksts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6331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Mørke grønn - Tekstside - 2 spalter ">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5"/>
            <a:ext cx="10944225" cy="586526"/>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376363"/>
            <a:ext cx="6384925" cy="4465636"/>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9B235EA-9644-184C-9FBF-78C3A63237F5}"/>
              </a:ext>
            </a:extLst>
          </p:cNvPr>
          <p:cNvSpPr>
            <a:spLocks noGrp="1"/>
          </p:cNvSpPr>
          <p:nvPr>
            <p:ph type="body" sz="half" idx="2"/>
          </p:nvPr>
        </p:nvSpPr>
        <p:spPr>
          <a:xfrm>
            <a:off x="623888" y="1376363"/>
            <a:ext cx="4148138" cy="4465636"/>
          </a:xfrm>
        </p:spPr>
        <p:txBody>
          <a:bodyPr lIns="0" tIns="0" rIns="0" bIns="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Tree>
    <p:extLst>
      <p:ext uri="{BB962C8B-B14F-4D97-AF65-F5344CB8AC3E}">
        <p14:creationId xmlns:p14="http://schemas.microsoft.com/office/powerpoint/2010/main" val="3991737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ørke grønn - Tekstside - 2 spalter (Tekst og bilde)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5"/>
            <a:ext cx="10944225" cy="719139"/>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623888" y="1376365"/>
            <a:ext cx="6384925" cy="4465635"/>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7427912" y="1376365"/>
            <a:ext cx="4140199" cy="4465636"/>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8247547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ørke grønn - Tekstside - 2 spalter (Tekst og bilde)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6"/>
            <a:ext cx="10944225" cy="719138"/>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623889" y="1376365"/>
            <a:ext cx="4140200" cy="4465635"/>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5160724" y="1376365"/>
            <a:ext cx="6407388" cy="4465636"/>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3945726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ørke grønn - Tekstside - 2 spalter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8" y="657226"/>
            <a:ext cx="8464356" cy="620430"/>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376363"/>
            <a:ext cx="6384925" cy="4465637"/>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2">
            <a:extLst>
              <a:ext uri="{FF2B5EF4-FFF2-40B4-BE49-F238E27FC236}">
                <a16:creationId xmlns:a16="http://schemas.microsoft.com/office/drawing/2014/main" id="{46E6168E-9A37-B547-8EED-0C045BF5D086}"/>
              </a:ext>
            </a:extLst>
          </p:cNvPr>
          <p:cNvSpPr>
            <a:spLocks noGrp="1"/>
          </p:cNvSpPr>
          <p:nvPr>
            <p:ph idx="13"/>
          </p:nvPr>
        </p:nvSpPr>
        <p:spPr>
          <a:xfrm>
            <a:off x="623888" y="1376364"/>
            <a:ext cx="4145337" cy="4465636"/>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589646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ørke grønn - Tekstside - bilde">
    <p:spTree>
      <p:nvGrpSpPr>
        <p:cNvPr id="1" name=""/>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0" y="1"/>
            <a:ext cx="12192000" cy="5842000"/>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40958219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ågrønn - Tekst side - Heading">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738E625A-AE02-0F44-BBD0-2891C22532CB}"/>
              </a:ext>
            </a:extLst>
          </p:cNvPr>
          <p:cNvSpPr>
            <a:spLocks noGrp="1"/>
          </p:cNvSpPr>
          <p:nvPr>
            <p:ph type="ctrTitle"/>
          </p:nvPr>
        </p:nvSpPr>
        <p:spPr>
          <a:xfrm>
            <a:off x="623888" y="944563"/>
            <a:ext cx="10944225" cy="2122048"/>
          </a:xfrm>
        </p:spPr>
        <p:txBody>
          <a:bodyPr lIns="0" tIns="0" rIns="0" bIns="0" anchor="b">
            <a:normAutofit/>
          </a:bodyPr>
          <a:lstStyle>
            <a:lvl1pPr algn="l">
              <a:defRPr sz="5000">
                <a:solidFill>
                  <a:srgbClr val="FFFFFE"/>
                </a:solidFill>
              </a:defRPr>
            </a:lvl1pPr>
          </a:lstStyle>
          <a:p>
            <a:r>
              <a:rPr lang="nb-NO"/>
              <a:t>Klikk for å redigere tittelstil</a:t>
            </a:r>
          </a:p>
        </p:txBody>
      </p:sp>
      <p:sp>
        <p:nvSpPr>
          <p:cNvPr id="11" name="Undertittel 2">
            <a:extLst>
              <a:ext uri="{FF2B5EF4-FFF2-40B4-BE49-F238E27FC236}">
                <a16:creationId xmlns:a16="http://schemas.microsoft.com/office/drawing/2014/main" id="{ABFE0D8E-BD36-B34C-A76A-3F46422A73AE}"/>
              </a:ext>
            </a:extLst>
          </p:cNvPr>
          <p:cNvSpPr>
            <a:spLocks noGrp="1"/>
          </p:cNvSpPr>
          <p:nvPr>
            <p:ph type="subTitle" idx="1"/>
          </p:nvPr>
        </p:nvSpPr>
        <p:spPr>
          <a:xfrm>
            <a:off x="623888" y="3158686"/>
            <a:ext cx="10944225" cy="1655762"/>
          </a:xfrm>
        </p:spPr>
        <p:txBody>
          <a:bodyPr lIns="0" tIns="0" rIns="0" bIns="0"/>
          <a:lstStyle>
            <a:lvl1pPr marL="0" indent="0" algn="l">
              <a:buNone/>
              <a:defRPr sz="2400">
                <a:solidFill>
                  <a:srgbClr val="FFFFF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6757022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Blågrønn - Tekstside - 1 spal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623887" y="657225"/>
            <a:ext cx="10944225" cy="64770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98E14E5F-1EDC-9148-BE75-5F044EB8C5AB}"/>
              </a:ext>
            </a:extLst>
          </p:cNvPr>
          <p:cNvSpPr>
            <a:spLocks noGrp="1"/>
          </p:cNvSpPr>
          <p:nvPr>
            <p:ph idx="1"/>
          </p:nvPr>
        </p:nvSpPr>
        <p:spPr>
          <a:xfrm>
            <a:off x="623888" y="1376363"/>
            <a:ext cx="10944226" cy="44656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51502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ågrønn - Tekstside - Heading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7B3117-02D4-9949-B6D8-43177C36873D}"/>
              </a:ext>
            </a:extLst>
          </p:cNvPr>
          <p:cNvSpPr>
            <a:spLocks noGrp="1"/>
          </p:cNvSpPr>
          <p:nvPr>
            <p:ph type="title"/>
          </p:nvPr>
        </p:nvSpPr>
        <p:spPr>
          <a:xfrm>
            <a:off x="623887" y="657225"/>
            <a:ext cx="10944223" cy="643045"/>
          </a:xfrm>
        </p:spPr>
        <p:txBody>
          <a:bodyPr lIns="0" tIns="0" rIns="0" bIns="0"/>
          <a:lstStyle/>
          <a:p>
            <a:r>
              <a:rPr lang="nb-NO"/>
              <a:t>Klikk for å redigere tittelstil</a:t>
            </a:r>
          </a:p>
        </p:txBody>
      </p:sp>
      <p:sp>
        <p:nvSpPr>
          <p:cNvPr id="7" name="Plassholder for bilde 2">
            <a:extLst>
              <a:ext uri="{FF2B5EF4-FFF2-40B4-BE49-F238E27FC236}">
                <a16:creationId xmlns:a16="http://schemas.microsoft.com/office/drawing/2014/main" id="{C71480FA-DC41-ED45-A2A4-F6CB72E3A59F}"/>
              </a:ext>
            </a:extLst>
          </p:cNvPr>
          <p:cNvSpPr>
            <a:spLocks noGrp="1"/>
          </p:cNvSpPr>
          <p:nvPr>
            <p:ph type="pic" idx="1"/>
          </p:nvPr>
        </p:nvSpPr>
        <p:spPr>
          <a:xfrm>
            <a:off x="623888" y="1376363"/>
            <a:ext cx="10944224" cy="4465637"/>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26797236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Blågrønn - Tekstside - 2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623887" y="657225"/>
            <a:ext cx="10944225" cy="55780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3886" y="1376363"/>
            <a:ext cx="5292727" cy="4465637"/>
          </a:xfr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A85C473-6B6C-0B41-A4FF-A7C756F3C5E9}"/>
              </a:ext>
            </a:extLst>
          </p:cNvPr>
          <p:cNvSpPr>
            <a:spLocks noGrp="1"/>
          </p:cNvSpPr>
          <p:nvPr>
            <p:ph sz="half" idx="2"/>
          </p:nvPr>
        </p:nvSpPr>
        <p:spPr>
          <a:xfrm>
            <a:off x="6275386" y="1376363"/>
            <a:ext cx="5292727" cy="4465637"/>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39648313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 PMS 7482">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53A99CF-7C44-2646-9D05-D6632532925F}"/>
              </a:ext>
            </a:extLst>
          </p:cNvPr>
          <p:cNvSpPr/>
          <p:nvPr userDrawn="1"/>
        </p:nvSpPr>
        <p:spPr>
          <a:xfrm>
            <a:off x="0" y="0"/>
            <a:ext cx="12192000" cy="6858000"/>
          </a:xfrm>
          <a:prstGeom prst="rect">
            <a:avLst/>
          </a:prstGeom>
          <a:solidFill>
            <a:srgbClr val="00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a:extLst>
              <a:ext uri="{FF2B5EF4-FFF2-40B4-BE49-F238E27FC236}">
                <a16:creationId xmlns:a16="http://schemas.microsoft.com/office/drawing/2014/main" id="{8694D2AB-D99D-6147-8085-4F54E5B044A3}"/>
              </a:ext>
            </a:extLst>
          </p:cNvPr>
          <p:cNvPicPr>
            <a:picLocks noChangeAspect="1"/>
          </p:cNvPicPr>
          <p:nvPr userDrawn="1"/>
        </p:nvPicPr>
        <p:blipFill>
          <a:blip r:embed="rId2"/>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27272894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ågrønn - Tekstside - 2 spalter (Tekst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690F6-40D3-7748-BAF8-13CCFD38C101}"/>
              </a:ext>
            </a:extLst>
          </p:cNvPr>
          <p:cNvSpPr>
            <a:spLocks noGrp="1"/>
          </p:cNvSpPr>
          <p:nvPr>
            <p:ph type="title"/>
          </p:nvPr>
        </p:nvSpPr>
        <p:spPr>
          <a:xfrm>
            <a:off x="623888" y="657225"/>
            <a:ext cx="10944224" cy="620430"/>
          </a:xfrm>
        </p:spPr>
        <p:txBody>
          <a:bodyPr lIns="0" tIns="0" rIns="0" bIns="0"/>
          <a:lstStyle/>
          <a:p>
            <a:r>
              <a:rPr lang="nb-NO"/>
              <a:t>Klikk for å redigere tittelstil</a:t>
            </a:r>
          </a:p>
        </p:txBody>
      </p:sp>
      <p:sp>
        <p:nvSpPr>
          <p:cNvPr id="3" name="Plassholder for innhold 2">
            <a:extLst>
              <a:ext uri="{FF2B5EF4-FFF2-40B4-BE49-F238E27FC236}">
                <a16:creationId xmlns:a16="http://schemas.microsoft.com/office/drawing/2014/main" id="{47FA7063-C896-7742-AC3B-71CF47262BB4}"/>
              </a:ext>
            </a:extLst>
          </p:cNvPr>
          <p:cNvSpPr>
            <a:spLocks noGrp="1"/>
          </p:cNvSpPr>
          <p:nvPr>
            <p:ph sz="half" idx="1"/>
          </p:nvPr>
        </p:nvSpPr>
        <p:spPr>
          <a:xfrm>
            <a:off x="623888" y="1376363"/>
            <a:ext cx="5292725" cy="4465637"/>
          </a:xfrm>
        </p:spPr>
        <p:txBody>
          <a:bodyPr lIns="0" tIns="0" rIns="0" bIns="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2">
            <a:extLst>
              <a:ext uri="{FF2B5EF4-FFF2-40B4-BE49-F238E27FC236}">
                <a16:creationId xmlns:a16="http://schemas.microsoft.com/office/drawing/2014/main" id="{6034ECDB-A6BE-4844-9C80-36EC3E9A38FD}"/>
              </a:ext>
            </a:extLst>
          </p:cNvPr>
          <p:cNvSpPr>
            <a:spLocks noGrp="1"/>
          </p:cNvSpPr>
          <p:nvPr>
            <p:ph type="pic" idx="13"/>
          </p:nvPr>
        </p:nvSpPr>
        <p:spPr>
          <a:xfrm>
            <a:off x="6275388" y="1376363"/>
            <a:ext cx="5292724" cy="4465637"/>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1210853219"/>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Blågrønn - Tekstside - 2 spalter (Mellom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F09709-6CDF-E745-AD3B-7B5727C64AF7}"/>
              </a:ext>
            </a:extLst>
          </p:cNvPr>
          <p:cNvSpPr>
            <a:spLocks noGrp="1"/>
          </p:cNvSpPr>
          <p:nvPr>
            <p:ph type="title"/>
          </p:nvPr>
        </p:nvSpPr>
        <p:spPr>
          <a:xfrm>
            <a:off x="623887" y="657226"/>
            <a:ext cx="10944225" cy="418803"/>
          </a:xfrm>
        </p:spPr>
        <p:txBody>
          <a:bodyPr lIns="0" tIns="0" rIns="0" bIns="0"/>
          <a:lstStyle/>
          <a:p>
            <a:r>
              <a:rPr lang="nb-NO"/>
              <a:t>Klikk for å redigere tittelstil</a:t>
            </a:r>
          </a:p>
        </p:txBody>
      </p:sp>
      <p:sp>
        <p:nvSpPr>
          <p:cNvPr id="3" name="Plassholder for tekst 2">
            <a:extLst>
              <a:ext uri="{FF2B5EF4-FFF2-40B4-BE49-F238E27FC236}">
                <a16:creationId xmlns:a16="http://schemas.microsoft.com/office/drawing/2014/main" id="{14C81EBB-B114-7C49-898F-FA69EDFDBBA5}"/>
              </a:ext>
            </a:extLst>
          </p:cNvPr>
          <p:cNvSpPr>
            <a:spLocks noGrp="1"/>
          </p:cNvSpPr>
          <p:nvPr>
            <p:ph type="body" idx="1"/>
          </p:nvPr>
        </p:nvSpPr>
        <p:spPr>
          <a:xfrm>
            <a:off x="623886" y="1141488"/>
            <a:ext cx="5292727" cy="546539"/>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60013BDE-3A4E-6B43-9F4D-7DD806727A33}"/>
              </a:ext>
            </a:extLst>
          </p:cNvPr>
          <p:cNvSpPr>
            <a:spLocks noGrp="1"/>
          </p:cNvSpPr>
          <p:nvPr>
            <p:ph sz="half" idx="2"/>
          </p:nvPr>
        </p:nvSpPr>
        <p:spPr>
          <a:xfrm>
            <a:off x="623888" y="1789515"/>
            <a:ext cx="5292725" cy="4052485"/>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BDEC03FD-2A87-5446-A767-5D0FDA47CED9}"/>
              </a:ext>
            </a:extLst>
          </p:cNvPr>
          <p:cNvSpPr>
            <a:spLocks noGrp="1"/>
          </p:cNvSpPr>
          <p:nvPr>
            <p:ph type="body" sz="quarter" idx="3"/>
          </p:nvPr>
        </p:nvSpPr>
        <p:spPr>
          <a:xfrm>
            <a:off x="6275388" y="1141488"/>
            <a:ext cx="5292726" cy="546539"/>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FAD8D08B-32FB-8841-A5B9-EC78DBB2EF83}"/>
              </a:ext>
            </a:extLst>
          </p:cNvPr>
          <p:cNvSpPr>
            <a:spLocks noGrp="1"/>
          </p:cNvSpPr>
          <p:nvPr>
            <p:ph sz="quarter" idx="4"/>
          </p:nvPr>
        </p:nvSpPr>
        <p:spPr>
          <a:xfrm>
            <a:off x="6275387" y="1789515"/>
            <a:ext cx="5292726" cy="4052486"/>
          </a:xfr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1758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Blågrønn - Tekstside - Head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0B379A-DB07-E146-861A-3E96C46879C7}"/>
              </a:ext>
            </a:extLst>
          </p:cNvPr>
          <p:cNvSpPr>
            <a:spLocks noGrp="1"/>
          </p:cNvSpPr>
          <p:nvPr>
            <p:ph type="title"/>
          </p:nvPr>
        </p:nvSpPr>
        <p:spPr>
          <a:xfrm>
            <a:off x="623887" y="657226"/>
            <a:ext cx="10944225" cy="627116"/>
          </a:xfrm>
        </p:spPr>
        <p:txBody>
          <a:bodyPr lIns="0" tIns="0" rIns="0" bIns="0"/>
          <a:lstStyle/>
          <a:p>
            <a:r>
              <a:rPr lang="nb-NO"/>
              <a:t>Klikk for å redigere tittelstil</a:t>
            </a:r>
          </a:p>
        </p:txBody>
      </p:sp>
    </p:spTree>
    <p:extLst>
      <p:ext uri="{BB962C8B-B14F-4D97-AF65-F5344CB8AC3E}">
        <p14:creationId xmlns:p14="http://schemas.microsoft.com/office/powerpoint/2010/main" val="40588891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ågrønn - Teksts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6961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Blågrønn - Tekstside - 2 spalter ">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5"/>
            <a:ext cx="10944225" cy="586526"/>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376363"/>
            <a:ext cx="6384925" cy="4465636"/>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9B235EA-9644-184C-9FBF-78C3A63237F5}"/>
              </a:ext>
            </a:extLst>
          </p:cNvPr>
          <p:cNvSpPr>
            <a:spLocks noGrp="1"/>
          </p:cNvSpPr>
          <p:nvPr>
            <p:ph type="body" sz="half" idx="2"/>
          </p:nvPr>
        </p:nvSpPr>
        <p:spPr>
          <a:xfrm>
            <a:off x="623888" y="1376363"/>
            <a:ext cx="4148138" cy="4465636"/>
          </a:xfrm>
        </p:spPr>
        <p:txBody>
          <a:bodyPr lIns="0" tIns="0" rIns="0" bIns="0">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Tree>
    <p:extLst>
      <p:ext uri="{BB962C8B-B14F-4D97-AF65-F5344CB8AC3E}">
        <p14:creationId xmlns:p14="http://schemas.microsoft.com/office/powerpoint/2010/main" val="8058358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ågrønn - Tekstside - 2 spalter (Tekst og bilde)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5"/>
            <a:ext cx="10944225" cy="719139"/>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623888" y="1376365"/>
            <a:ext cx="6384925" cy="4465635"/>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7427912" y="1376365"/>
            <a:ext cx="4140199" cy="4465636"/>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10408913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ågrønn - Tekstside - 2 spalter (Tekst og bilde)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7" y="657226"/>
            <a:ext cx="10944225" cy="719138"/>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623889" y="1376365"/>
            <a:ext cx="4140200" cy="4465635"/>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5160724" y="1376365"/>
            <a:ext cx="6407388" cy="4465636"/>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40961771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ågrønn - Tekstside - 2 spalter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EA37A1-4E7B-7F40-B895-98A950D119A6}"/>
              </a:ext>
            </a:extLst>
          </p:cNvPr>
          <p:cNvSpPr>
            <a:spLocks noGrp="1"/>
          </p:cNvSpPr>
          <p:nvPr>
            <p:ph type="title"/>
          </p:nvPr>
        </p:nvSpPr>
        <p:spPr>
          <a:xfrm>
            <a:off x="623888" y="657226"/>
            <a:ext cx="8464356" cy="620430"/>
          </a:xfrm>
        </p:spPr>
        <p:txBody>
          <a:bodyPr lIns="0" tIns="0" rIns="0" bIns="0" anchor="t">
            <a:normAutofit/>
          </a:bodyPr>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8FBAC04-10F2-5B4C-B84B-B190506E908D}"/>
              </a:ext>
            </a:extLst>
          </p:cNvPr>
          <p:cNvSpPr>
            <a:spLocks noGrp="1"/>
          </p:cNvSpPr>
          <p:nvPr>
            <p:ph idx="1"/>
          </p:nvPr>
        </p:nvSpPr>
        <p:spPr>
          <a:xfrm>
            <a:off x="5183187" y="1376363"/>
            <a:ext cx="6384925" cy="4465637"/>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2">
            <a:extLst>
              <a:ext uri="{FF2B5EF4-FFF2-40B4-BE49-F238E27FC236}">
                <a16:creationId xmlns:a16="http://schemas.microsoft.com/office/drawing/2014/main" id="{46E6168E-9A37-B547-8EED-0C045BF5D086}"/>
              </a:ext>
            </a:extLst>
          </p:cNvPr>
          <p:cNvSpPr>
            <a:spLocks noGrp="1"/>
          </p:cNvSpPr>
          <p:nvPr>
            <p:ph idx="13"/>
          </p:nvPr>
        </p:nvSpPr>
        <p:spPr>
          <a:xfrm>
            <a:off x="623888" y="1376364"/>
            <a:ext cx="4145337" cy="4465636"/>
          </a:xfrm>
        </p:spPr>
        <p:txBody>
          <a:bodyPr lIns="0" tIns="0" rIns="0" bIns="0">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7995664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ågrønn - Tekstside - bilde">
    <p:spTree>
      <p:nvGrpSpPr>
        <p:cNvPr id="1" name=""/>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ED2E2FC2-ADC5-5E40-8FE5-35AAE8C1B3F2}"/>
              </a:ext>
            </a:extLst>
          </p:cNvPr>
          <p:cNvSpPr>
            <a:spLocks noGrp="1"/>
          </p:cNvSpPr>
          <p:nvPr>
            <p:ph type="pic" idx="13"/>
          </p:nvPr>
        </p:nvSpPr>
        <p:spPr>
          <a:xfrm>
            <a:off x="0" y="1"/>
            <a:ext cx="12192000" cy="5842000"/>
          </a:xfr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Tree>
    <p:extLst>
      <p:ext uri="{BB962C8B-B14F-4D97-AF65-F5344CB8AC3E}">
        <p14:creationId xmlns:p14="http://schemas.microsoft.com/office/powerpoint/2010/main" val="39472609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kside - Barnevandr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701459C-8D8A-C04B-A849-D4F37DA0867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Bilde 4">
            <a:extLst>
              <a:ext uri="{FF2B5EF4-FFF2-40B4-BE49-F238E27FC236}">
                <a16:creationId xmlns:a16="http://schemas.microsoft.com/office/drawing/2014/main" id="{EE5D59F0-BF2B-EC41-BE09-B2FDAC9643E5}"/>
              </a:ext>
            </a:extLst>
          </p:cNvPr>
          <p:cNvPicPr>
            <a:picLocks noChangeAspect="1"/>
          </p:cNvPicPr>
          <p:nvPr userDrawn="1"/>
        </p:nvPicPr>
        <p:blipFill>
          <a:blip r:embed="rId3"/>
          <a:stretch>
            <a:fillRect/>
          </a:stretch>
        </p:blipFill>
        <p:spPr>
          <a:xfrm>
            <a:off x="5096565" y="2194404"/>
            <a:ext cx="1998870" cy="2469193"/>
          </a:xfrm>
          <a:prstGeom prst="rect">
            <a:avLst/>
          </a:prstGeom>
        </p:spPr>
      </p:pic>
    </p:spTree>
    <p:extLst>
      <p:ext uri="{BB962C8B-B14F-4D97-AF65-F5344CB8AC3E}">
        <p14:creationId xmlns:p14="http://schemas.microsoft.com/office/powerpoint/2010/main" val="3985812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 PMS 2301">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53A99CF-7C44-2646-9D05-D6632532925F}"/>
              </a:ext>
            </a:extLst>
          </p:cNvPr>
          <p:cNvSpPr/>
          <p:nvPr userDrawn="1"/>
        </p:nvSpPr>
        <p:spPr>
          <a:xfrm>
            <a:off x="0" y="0"/>
            <a:ext cx="12192000" cy="6858000"/>
          </a:xfrm>
          <a:prstGeom prst="rect">
            <a:avLst/>
          </a:prstGeom>
          <a:solidFill>
            <a:srgbClr val="76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Bilde 4">
            <a:extLst>
              <a:ext uri="{FF2B5EF4-FFF2-40B4-BE49-F238E27FC236}">
                <a16:creationId xmlns:a16="http://schemas.microsoft.com/office/drawing/2014/main" id="{1F5B0DFF-632C-9942-A21F-0AC60533741B}"/>
              </a:ext>
            </a:extLst>
          </p:cNvPr>
          <p:cNvPicPr>
            <a:picLocks noChangeAspect="1"/>
          </p:cNvPicPr>
          <p:nvPr userDrawn="1"/>
        </p:nvPicPr>
        <p:blipFill>
          <a:blip r:embed="rId2"/>
          <a:stretch>
            <a:fillRect/>
          </a:stretch>
        </p:blipFill>
        <p:spPr>
          <a:xfrm>
            <a:off x="4085145" y="2511000"/>
            <a:ext cx="4021711" cy="1836000"/>
          </a:xfrm>
          <a:prstGeom prst="rect">
            <a:avLst/>
          </a:prstGeom>
        </p:spPr>
      </p:pic>
    </p:spTree>
    <p:extLst>
      <p:ext uri="{BB962C8B-B14F-4D97-AF65-F5344CB8AC3E}">
        <p14:creationId xmlns:p14="http://schemas.microsoft.com/office/powerpoint/2010/main" val="2072435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kside - Bølge">
    <p:spTree>
      <p:nvGrpSpPr>
        <p:cNvPr id="1" name=""/>
        <p:cNvGrpSpPr/>
        <p:nvPr/>
      </p:nvGrpSpPr>
      <p:grpSpPr>
        <a:xfrm>
          <a:off x="0" y="0"/>
          <a:ext cx="0" cy="0"/>
          <a:chOff x="0" y="0"/>
          <a:chExt cx="0" cy="0"/>
        </a:xfrm>
      </p:grpSpPr>
      <p:pic>
        <p:nvPicPr>
          <p:cNvPr id="3" name="Bilde 2" descr="Et bilde som inneholder utendørs, himmel&#10;&#10;Automatisk generert beskrivelse">
            <a:extLst>
              <a:ext uri="{FF2B5EF4-FFF2-40B4-BE49-F238E27FC236}">
                <a16:creationId xmlns:a16="http://schemas.microsoft.com/office/drawing/2014/main" id="{5A06D1BB-8554-B441-9C4F-47CA0E81FF4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Bilde 4">
            <a:extLst>
              <a:ext uri="{FF2B5EF4-FFF2-40B4-BE49-F238E27FC236}">
                <a16:creationId xmlns:a16="http://schemas.microsoft.com/office/drawing/2014/main" id="{11EEED28-4993-574E-8474-F4E047DF3780}"/>
              </a:ext>
            </a:extLst>
          </p:cNvPr>
          <p:cNvPicPr>
            <a:picLocks noChangeAspect="1"/>
          </p:cNvPicPr>
          <p:nvPr userDrawn="1"/>
        </p:nvPicPr>
        <p:blipFill>
          <a:blip r:embed="rId3"/>
          <a:stretch>
            <a:fillRect/>
          </a:stretch>
        </p:blipFill>
        <p:spPr>
          <a:xfrm>
            <a:off x="5096565" y="2194404"/>
            <a:ext cx="1998870" cy="2469193"/>
          </a:xfrm>
          <a:prstGeom prst="rect">
            <a:avLst/>
          </a:prstGeom>
        </p:spPr>
      </p:pic>
    </p:spTree>
    <p:extLst>
      <p:ext uri="{BB962C8B-B14F-4D97-AF65-F5344CB8AC3E}">
        <p14:creationId xmlns:p14="http://schemas.microsoft.com/office/powerpoint/2010/main" val="36121404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kside - Ku">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F49EE4-EC66-8149-A4B6-3BCE306D264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Bilde 4">
            <a:extLst>
              <a:ext uri="{FF2B5EF4-FFF2-40B4-BE49-F238E27FC236}">
                <a16:creationId xmlns:a16="http://schemas.microsoft.com/office/drawing/2014/main" id="{B5083E93-75A7-184E-A72E-114A646C0AEA}"/>
              </a:ext>
            </a:extLst>
          </p:cNvPr>
          <p:cNvPicPr>
            <a:picLocks noChangeAspect="1"/>
          </p:cNvPicPr>
          <p:nvPr userDrawn="1"/>
        </p:nvPicPr>
        <p:blipFill>
          <a:blip r:embed="rId3"/>
          <a:stretch>
            <a:fillRect/>
          </a:stretch>
        </p:blipFill>
        <p:spPr>
          <a:xfrm>
            <a:off x="5096565" y="2194404"/>
            <a:ext cx="1998870" cy="2469193"/>
          </a:xfrm>
          <a:prstGeom prst="rect">
            <a:avLst/>
          </a:prstGeom>
        </p:spPr>
      </p:pic>
    </p:spTree>
    <p:extLst>
      <p:ext uri="{BB962C8B-B14F-4D97-AF65-F5344CB8AC3E}">
        <p14:creationId xmlns:p14="http://schemas.microsoft.com/office/powerpoint/2010/main" val="1553874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kside - Ku PMS 7759">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6AB4E8-C54F-7640-B2CC-299D8E431B3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Bilde 4">
            <a:extLst>
              <a:ext uri="{FF2B5EF4-FFF2-40B4-BE49-F238E27FC236}">
                <a16:creationId xmlns:a16="http://schemas.microsoft.com/office/drawing/2014/main" id="{EF0ED2B3-309F-4C4A-A9B0-5E86F835EEFD}"/>
              </a:ext>
            </a:extLst>
          </p:cNvPr>
          <p:cNvPicPr>
            <a:picLocks noChangeAspect="1"/>
          </p:cNvPicPr>
          <p:nvPr userDrawn="1"/>
        </p:nvPicPr>
        <p:blipFill>
          <a:blip r:embed="rId3"/>
          <a:stretch>
            <a:fillRect/>
          </a:stretch>
        </p:blipFill>
        <p:spPr>
          <a:xfrm>
            <a:off x="5096565" y="2194404"/>
            <a:ext cx="1998870" cy="2469193"/>
          </a:xfrm>
          <a:prstGeom prst="rect">
            <a:avLst/>
          </a:prstGeom>
        </p:spPr>
      </p:pic>
    </p:spTree>
    <p:extLst>
      <p:ext uri="{BB962C8B-B14F-4D97-AF65-F5344CB8AC3E}">
        <p14:creationId xmlns:p14="http://schemas.microsoft.com/office/powerpoint/2010/main" val="7753516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akside - Laks">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018CFC7-EAE6-FA43-A63F-E158E8A7BA8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Bilde 4">
            <a:extLst>
              <a:ext uri="{FF2B5EF4-FFF2-40B4-BE49-F238E27FC236}">
                <a16:creationId xmlns:a16="http://schemas.microsoft.com/office/drawing/2014/main" id="{4DC2446D-7D84-9340-9860-B7CDEDE07CA2}"/>
              </a:ext>
            </a:extLst>
          </p:cNvPr>
          <p:cNvPicPr>
            <a:picLocks noChangeAspect="1"/>
          </p:cNvPicPr>
          <p:nvPr userDrawn="1"/>
        </p:nvPicPr>
        <p:blipFill>
          <a:blip r:embed="rId3"/>
          <a:stretch>
            <a:fillRect/>
          </a:stretch>
        </p:blipFill>
        <p:spPr>
          <a:xfrm>
            <a:off x="5096565" y="2194404"/>
            <a:ext cx="1998870" cy="2469193"/>
          </a:xfrm>
          <a:prstGeom prst="rect">
            <a:avLst/>
          </a:prstGeom>
        </p:spPr>
      </p:pic>
    </p:spTree>
    <p:extLst>
      <p:ext uri="{BB962C8B-B14F-4D97-AF65-F5344CB8AC3E}">
        <p14:creationId xmlns:p14="http://schemas.microsoft.com/office/powerpoint/2010/main" val="19450583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akside - Sagbla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D54647D-E71F-D34E-883A-1E44F928795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Bilde 4">
            <a:extLst>
              <a:ext uri="{FF2B5EF4-FFF2-40B4-BE49-F238E27FC236}">
                <a16:creationId xmlns:a16="http://schemas.microsoft.com/office/drawing/2014/main" id="{4C178FD1-C1BF-DA4C-A65E-067D990D44D7}"/>
              </a:ext>
            </a:extLst>
          </p:cNvPr>
          <p:cNvPicPr>
            <a:picLocks noChangeAspect="1"/>
          </p:cNvPicPr>
          <p:nvPr userDrawn="1"/>
        </p:nvPicPr>
        <p:blipFill>
          <a:blip r:embed="rId3"/>
          <a:stretch>
            <a:fillRect/>
          </a:stretch>
        </p:blipFill>
        <p:spPr>
          <a:xfrm>
            <a:off x="5096565" y="2194404"/>
            <a:ext cx="1998870" cy="2469193"/>
          </a:xfrm>
          <a:prstGeom prst="rect">
            <a:avLst/>
          </a:prstGeom>
        </p:spPr>
      </p:pic>
    </p:spTree>
    <p:extLst>
      <p:ext uri="{BB962C8B-B14F-4D97-AF65-F5344CB8AC3E}">
        <p14:creationId xmlns:p14="http://schemas.microsoft.com/office/powerpoint/2010/main" val="4049970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kside - Tr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EB7DC16-B907-5A45-82DA-1102D488B2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Bilde 4">
            <a:extLst>
              <a:ext uri="{FF2B5EF4-FFF2-40B4-BE49-F238E27FC236}">
                <a16:creationId xmlns:a16="http://schemas.microsoft.com/office/drawing/2014/main" id="{6C288597-B169-1341-891D-E29E8EFFD924}"/>
              </a:ext>
            </a:extLst>
          </p:cNvPr>
          <p:cNvPicPr>
            <a:picLocks noChangeAspect="1"/>
          </p:cNvPicPr>
          <p:nvPr userDrawn="1"/>
        </p:nvPicPr>
        <p:blipFill>
          <a:blip r:embed="rId3"/>
          <a:stretch>
            <a:fillRect/>
          </a:stretch>
        </p:blipFill>
        <p:spPr>
          <a:xfrm>
            <a:off x="5096565" y="2194404"/>
            <a:ext cx="1998870" cy="2469193"/>
          </a:xfrm>
          <a:prstGeom prst="rect">
            <a:avLst/>
          </a:prstGeom>
        </p:spPr>
      </p:pic>
    </p:spTree>
    <p:extLst>
      <p:ext uri="{BB962C8B-B14F-4D97-AF65-F5344CB8AC3E}">
        <p14:creationId xmlns:p14="http://schemas.microsoft.com/office/powerpoint/2010/main" val="28594938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kside - PMS 7482">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53A99CF-7C44-2646-9D05-D6632532925F}"/>
              </a:ext>
            </a:extLst>
          </p:cNvPr>
          <p:cNvSpPr/>
          <p:nvPr userDrawn="1"/>
        </p:nvSpPr>
        <p:spPr>
          <a:xfrm>
            <a:off x="0" y="0"/>
            <a:ext cx="12192000" cy="6858000"/>
          </a:xfrm>
          <a:prstGeom prst="rect">
            <a:avLst/>
          </a:prstGeom>
          <a:solidFill>
            <a:srgbClr val="009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ECF89A5D-8A53-D743-AB9E-1FB30354359B}"/>
              </a:ext>
            </a:extLst>
          </p:cNvPr>
          <p:cNvPicPr>
            <a:picLocks noChangeAspect="1"/>
          </p:cNvPicPr>
          <p:nvPr userDrawn="1"/>
        </p:nvPicPr>
        <p:blipFill>
          <a:blip r:embed="rId2"/>
          <a:stretch>
            <a:fillRect/>
          </a:stretch>
        </p:blipFill>
        <p:spPr>
          <a:xfrm>
            <a:off x="5096565" y="2194404"/>
            <a:ext cx="1998870" cy="2469193"/>
          </a:xfrm>
          <a:prstGeom prst="rect">
            <a:avLst/>
          </a:prstGeom>
        </p:spPr>
      </p:pic>
    </p:spTree>
    <p:extLst>
      <p:ext uri="{BB962C8B-B14F-4D97-AF65-F5344CB8AC3E}">
        <p14:creationId xmlns:p14="http://schemas.microsoft.com/office/powerpoint/2010/main" val="23982527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akside - PMS 2301">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53A99CF-7C44-2646-9D05-D6632532925F}"/>
              </a:ext>
            </a:extLst>
          </p:cNvPr>
          <p:cNvSpPr/>
          <p:nvPr userDrawn="1"/>
        </p:nvSpPr>
        <p:spPr>
          <a:xfrm>
            <a:off x="0" y="0"/>
            <a:ext cx="12192000" cy="6858000"/>
          </a:xfrm>
          <a:prstGeom prst="rect">
            <a:avLst/>
          </a:prstGeom>
          <a:solidFill>
            <a:srgbClr val="76AC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BBF3FA2F-B67E-7C44-A1DD-D3B35A740512}"/>
              </a:ext>
            </a:extLst>
          </p:cNvPr>
          <p:cNvPicPr>
            <a:picLocks noChangeAspect="1"/>
          </p:cNvPicPr>
          <p:nvPr userDrawn="1"/>
        </p:nvPicPr>
        <p:blipFill>
          <a:blip r:embed="rId2"/>
          <a:stretch>
            <a:fillRect/>
          </a:stretch>
        </p:blipFill>
        <p:spPr>
          <a:xfrm>
            <a:off x="5096565" y="2194404"/>
            <a:ext cx="1998870" cy="2469193"/>
          </a:xfrm>
          <a:prstGeom prst="rect">
            <a:avLst/>
          </a:prstGeom>
        </p:spPr>
      </p:pic>
    </p:spTree>
    <p:extLst>
      <p:ext uri="{BB962C8B-B14F-4D97-AF65-F5344CB8AC3E}">
        <p14:creationId xmlns:p14="http://schemas.microsoft.com/office/powerpoint/2010/main" val="31994145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akside - PMS 2236">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53A99CF-7C44-2646-9D05-D6632532925F}"/>
              </a:ext>
            </a:extLst>
          </p:cNvPr>
          <p:cNvSpPr/>
          <p:nvPr userDrawn="1"/>
        </p:nvSpPr>
        <p:spPr>
          <a:xfrm>
            <a:off x="0" y="0"/>
            <a:ext cx="12192000" cy="6858000"/>
          </a:xfrm>
          <a:prstGeom prst="rect">
            <a:avLst/>
          </a:prstGeom>
          <a:solidFill>
            <a:srgbClr val="318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BDD32A93-3850-C84B-A271-74D0D3F25838}"/>
              </a:ext>
            </a:extLst>
          </p:cNvPr>
          <p:cNvPicPr>
            <a:picLocks noChangeAspect="1"/>
          </p:cNvPicPr>
          <p:nvPr userDrawn="1"/>
        </p:nvPicPr>
        <p:blipFill>
          <a:blip r:embed="rId2"/>
          <a:stretch>
            <a:fillRect/>
          </a:stretch>
        </p:blipFill>
        <p:spPr>
          <a:xfrm>
            <a:off x="5096565" y="2194404"/>
            <a:ext cx="1998870" cy="2469193"/>
          </a:xfrm>
          <a:prstGeom prst="rect">
            <a:avLst/>
          </a:prstGeom>
        </p:spPr>
      </p:pic>
    </p:spTree>
    <p:extLst>
      <p:ext uri="{BB962C8B-B14F-4D97-AF65-F5344CB8AC3E}">
        <p14:creationId xmlns:p14="http://schemas.microsoft.com/office/powerpoint/2010/main" val="38092488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akside - PMS 7759">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53A99CF-7C44-2646-9D05-D6632532925F}"/>
              </a:ext>
            </a:extLst>
          </p:cNvPr>
          <p:cNvSpPr/>
          <p:nvPr userDrawn="1"/>
        </p:nvSpPr>
        <p:spPr>
          <a:xfrm>
            <a:off x="0" y="0"/>
            <a:ext cx="12192000" cy="6858000"/>
          </a:xfrm>
          <a:prstGeom prst="rect">
            <a:avLst/>
          </a:prstGeom>
          <a:solidFill>
            <a:srgbClr val="C0C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a:extLst>
              <a:ext uri="{FF2B5EF4-FFF2-40B4-BE49-F238E27FC236}">
                <a16:creationId xmlns:a16="http://schemas.microsoft.com/office/drawing/2014/main" id="{BE2A7884-0D32-134A-B9EA-00C03D0B008A}"/>
              </a:ext>
            </a:extLst>
          </p:cNvPr>
          <p:cNvPicPr>
            <a:picLocks noChangeAspect="1"/>
          </p:cNvPicPr>
          <p:nvPr userDrawn="1"/>
        </p:nvPicPr>
        <p:blipFill>
          <a:blip r:embed="rId2"/>
          <a:stretch>
            <a:fillRect/>
          </a:stretch>
        </p:blipFill>
        <p:spPr>
          <a:xfrm>
            <a:off x="5096565" y="2194404"/>
            <a:ext cx="1998870" cy="2469193"/>
          </a:xfrm>
          <a:prstGeom prst="rect">
            <a:avLst/>
          </a:prstGeom>
        </p:spPr>
      </p:pic>
    </p:spTree>
    <p:extLst>
      <p:ext uri="{BB962C8B-B14F-4D97-AF65-F5344CB8AC3E}">
        <p14:creationId xmlns:p14="http://schemas.microsoft.com/office/powerpoint/2010/main" val="4058496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9.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9.emf"/><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2.emf"/><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2.emf"/><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2.emf"/><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623888" y="32370"/>
            <a:ext cx="8704384" cy="990709"/>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623888" y="1283345"/>
            <a:ext cx="10944226" cy="4178003"/>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TekstSylinder 8">
            <a:extLst>
              <a:ext uri="{FF2B5EF4-FFF2-40B4-BE49-F238E27FC236}">
                <a16:creationId xmlns:a16="http://schemas.microsoft.com/office/drawing/2014/main" id="{DFEEBBC7-B725-134B-95B5-6BD7B9A306A3}"/>
              </a:ext>
            </a:extLst>
          </p:cNvPr>
          <p:cNvSpPr txBox="1"/>
          <p:nvPr userDrawn="1"/>
        </p:nvSpPr>
        <p:spPr>
          <a:xfrm>
            <a:off x="2000953" y="6412415"/>
            <a:ext cx="1950106" cy="261610"/>
          </a:xfrm>
          <a:prstGeom prst="rect">
            <a:avLst/>
          </a:prstGeom>
          <a:noFill/>
        </p:spPr>
        <p:txBody>
          <a:bodyPr wrap="square" rtlCol="0">
            <a:spAutoFit/>
          </a:bodyPr>
          <a:lstStyle/>
          <a:p>
            <a:r>
              <a:rPr lang="nb-NO" sz="1100" b="1">
                <a:solidFill>
                  <a:schemeClr val="bg1"/>
                </a:solidFill>
                <a:latin typeface="Arial" panose="020B0604020202020204" pitchFamily="34" charset="0"/>
                <a:cs typeface="Arial" panose="020B0604020202020204" pitchFamily="34" charset="0"/>
              </a:rPr>
              <a:t>|  www.frigstadgroup.com</a:t>
            </a:r>
          </a:p>
        </p:txBody>
      </p:sp>
    </p:spTree>
    <p:extLst>
      <p:ext uri="{BB962C8B-B14F-4D97-AF65-F5344CB8AC3E}">
        <p14:creationId xmlns:p14="http://schemas.microsoft.com/office/powerpoint/2010/main" val="58339762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5" r:id="rId4"/>
    <p:sldLayoutId id="2147483772" r:id="rId5"/>
    <p:sldLayoutId id="2147483773" r:id="rId6"/>
    <p:sldLayoutId id="2147483774" r:id="rId7"/>
    <p:sldLayoutId id="2147483776" r:id="rId8"/>
    <p:sldLayoutId id="2147483777" r:id="rId9"/>
    <p:sldLayoutId id="2147483778" r:id="rId10"/>
    <p:sldLayoutId id="2147483779" r:id="rId11"/>
  </p:sldLayoutIdLst>
  <p:hf hdr="0" ftr="0"/>
  <p:txStyles>
    <p:titleStyle>
      <a:lvl1pPr algn="l" defTabSz="914400" rtl="0" eaLnBrk="1" latinLnBrk="0" hangingPunct="1">
        <a:lnSpc>
          <a:spcPct val="90000"/>
        </a:lnSpc>
        <a:spcBef>
          <a:spcPct val="0"/>
        </a:spcBef>
        <a:buNone/>
        <a:defRPr sz="2800" b="1" kern="1200">
          <a:solidFill>
            <a:srgbClr val="00607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287">
          <p15:clr>
            <a:srgbClr val="F26B43"/>
          </p15:clr>
        </p15:guide>
        <p15:guide id="5" pos="393">
          <p15:clr>
            <a:srgbClr val="F26B43"/>
          </p15:clr>
        </p15:guide>
        <p15:guide id="6" orient="horz" pos="2160">
          <p15:clr>
            <a:srgbClr val="F26B43"/>
          </p15:clr>
        </p15:guide>
        <p15:guide id="7" orient="horz" pos="3680">
          <p15:clr>
            <a:srgbClr val="F26B43"/>
          </p15:clr>
        </p15:guide>
        <p15:guide id="8" orient="horz" pos="595">
          <p15:clr>
            <a:srgbClr val="F26B43"/>
          </p15:clr>
        </p15:guide>
        <p15:guide id="9" orient="horz" pos="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623888" y="32370"/>
            <a:ext cx="8704384" cy="990709"/>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623888" y="1283345"/>
            <a:ext cx="10944226" cy="4178003"/>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TekstSylinder 8">
            <a:extLst>
              <a:ext uri="{FF2B5EF4-FFF2-40B4-BE49-F238E27FC236}">
                <a16:creationId xmlns:a16="http://schemas.microsoft.com/office/drawing/2014/main" id="{DFEEBBC7-B725-134B-95B5-6BD7B9A306A3}"/>
              </a:ext>
            </a:extLst>
          </p:cNvPr>
          <p:cNvSpPr txBox="1"/>
          <p:nvPr userDrawn="1"/>
        </p:nvSpPr>
        <p:spPr>
          <a:xfrm>
            <a:off x="2000953" y="6412415"/>
            <a:ext cx="1950106" cy="261610"/>
          </a:xfrm>
          <a:prstGeom prst="rect">
            <a:avLst/>
          </a:prstGeom>
          <a:noFill/>
        </p:spPr>
        <p:txBody>
          <a:bodyPr wrap="square" rtlCol="0">
            <a:spAutoFit/>
          </a:bodyPr>
          <a:lstStyle/>
          <a:p>
            <a:r>
              <a:rPr lang="nb-NO" sz="1100" b="1">
                <a:solidFill>
                  <a:schemeClr val="bg1"/>
                </a:solidFill>
                <a:latin typeface="Arial" panose="020B0604020202020204" pitchFamily="34" charset="0"/>
                <a:cs typeface="Arial" panose="020B0604020202020204" pitchFamily="34" charset="0"/>
              </a:rPr>
              <a:t>|  www.frigstadgroup.com</a:t>
            </a:r>
          </a:p>
        </p:txBody>
      </p:sp>
    </p:spTree>
    <p:extLst>
      <p:ext uri="{BB962C8B-B14F-4D97-AF65-F5344CB8AC3E}">
        <p14:creationId xmlns:p14="http://schemas.microsoft.com/office/powerpoint/2010/main" val="46113800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47" r:id="rId3"/>
    <p:sldLayoutId id="2147483838" r:id="rId4"/>
    <p:sldLayoutId id="2147483841" r:id="rId5"/>
    <p:sldLayoutId id="2147483844" r:id="rId6"/>
    <p:sldLayoutId id="2147483845" r:id="rId7"/>
  </p:sldLayoutIdLst>
  <p:hf hdr="0" ftr="0"/>
  <p:txStyles>
    <p:titleStyle>
      <a:lvl1pPr algn="l" defTabSz="914400" rtl="0" eaLnBrk="1" latinLnBrk="0" hangingPunct="1">
        <a:lnSpc>
          <a:spcPct val="90000"/>
        </a:lnSpc>
        <a:spcBef>
          <a:spcPct val="0"/>
        </a:spcBef>
        <a:buNone/>
        <a:defRPr sz="2800" b="1" kern="1200">
          <a:solidFill>
            <a:srgbClr val="00607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287">
          <p15:clr>
            <a:srgbClr val="F26B43"/>
          </p15:clr>
        </p15:guide>
        <p15:guide id="5" pos="393">
          <p15:clr>
            <a:srgbClr val="F26B43"/>
          </p15:clr>
        </p15:guide>
        <p15:guide id="6" orient="horz" pos="2160">
          <p15:clr>
            <a:srgbClr val="F26B43"/>
          </p15:clr>
        </p15:guide>
        <p15:guide id="7" orient="horz" pos="3680">
          <p15:clr>
            <a:srgbClr val="F26B43"/>
          </p15:clr>
        </p15:guide>
        <p15:guide id="8" orient="horz" pos="595">
          <p15:clr>
            <a:srgbClr val="F26B43"/>
          </p15:clr>
        </p15:guide>
        <p15:guide id="9"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623888" y="32370"/>
            <a:ext cx="8704384" cy="990709"/>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623888" y="1283345"/>
            <a:ext cx="10944226" cy="4178003"/>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TekstSylinder 8">
            <a:extLst>
              <a:ext uri="{FF2B5EF4-FFF2-40B4-BE49-F238E27FC236}">
                <a16:creationId xmlns:a16="http://schemas.microsoft.com/office/drawing/2014/main" id="{DFEEBBC7-B725-134B-95B5-6BD7B9A306A3}"/>
              </a:ext>
            </a:extLst>
          </p:cNvPr>
          <p:cNvSpPr txBox="1"/>
          <p:nvPr userDrawn="1"/>
        </p:nvSpPr>
        <p:spPr>
          <a:xfrm>
            <a:off x="2000953" y="6412415"/>
            <a:ext cx="1950106" cy="261610"/>
          </a:xfrm>
          <a:prstGeom prst="rect">
            <a:avLst/>
          </a:prstGeom>
          <a:noFill/>
        </p:spPr>
        <p:txBody>
          <a:bodyPr wrap="square" rtlCol="0">
            <a:spAutoFit/>
          </a:bodyPr>
          <a:lstStyle/>
          <a:p>
            <a:r>
              <a:rPr lang="nb-NO" sz="1100" b="1">
                <a:solidFill>
                  <a:schemeClr val="bg1"/>
                </a:solidFill>
                <a:latin typeface="Arial" panose="020B0604020202020204" pitchFamily="34" charset="0"/>
                <a:cs typeface="Arial" panose="020B0604020202020204" pitchFamily="34" charset="0"/>
              </a:rPr>
              <a:t>|  www.frigstadgroup.com</a:t>
            </a:r>
          </a:p>
        </p:txBody>
      </p:sp>
    </p:spTree>
    <p:extLst>
      <p:ext uri="{BB962C8B-B14F-4D97-AF65-F5344CB8AC3E}">
        <p14:creationId xmlns:p14="http://schemas.microsoft.com/office/powerpoint/2010/main" val="481041943"/>
      </p:ext>
    </p:extLst>
  </p:cSld>
  <p:clrMap bg1="lt1" tx1="dk1" bg2="lt2" tx2="dk2" accent1="accent1" accent2="accent2" accent3="accent3" accent4="accent4" accent5="accent5" accent6="accent6" hlink="hlink" folHlink="folHlink"/>
  <p:sldLayoutIdLst>
    <p:sldLayoutId id="2147483755" r:id="rId1"/>
    <p:sldLayoutId id="2147483780" r:id="rId2"/>
    <p:sldLayoutId id="2147483783" r:id="rId3"/>
    <p:sldLayoutId id="2147483781" r:id="rId4"/>
    <p:sldLayoutId id="2147483782" r:id="rId5"/>
    <p:sldLayoutId id="2147483784" r:id="rId6"/>
  </p:sldLayoutIdLst>
  <p:hf hdr="0" ftr="0"/>
  <p:txStyles>
    <p:titleStyle>
      <a:lvl1pPr algn="l" defTabSz="914400" rtl="0" eaLnBrk="1" latinLnBrk="0" hangingPunct="1">
        <a:lnSpc>
          <a:spcPct val="90000"/>
        </a:lnSpc>
        <a:spcBef>
          <a:spcPct val="0"/>
        </a:spcBef>
        <a:buNone/>
        <a:defRPr sz="2800" b="1" kern="1200">
          <a:solidFill>
            <a:srgbClr val="00607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287">
          <p15:clr>
            <a:srgbClr val="F26B43"/>
          </p15:clr>
        </p15:guide>
        <p15:guide id="5" pos="393">
          <p15:clr>
            <a:srgbClr val="F26B43"/>
          </p15:clr>
        </p15:guide>
        <p15:guide id="6" orient="horz" pos="2160">
          <p15:clr>
            <a:srgbClr val="F26B43"/>
          </p15:clr>
        </p15:guide>
        <p15:guide id="7" orient="horz" pos="3680">
          <p15:clr>
            <a:srgbClr val="F26B43"/>
          </p15:clr>
        </p15:guide>
        <p15:guide id="8" orient="horz" pos="595">
          <p15:clr>
            <a:srgbClr val="F26B43"/>
          </p15:clr>
        </p15:guide>
        <p15:guide id="9" orient="horz" pos="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623887" y="674740"/>
            <a:ext cx="10944225" cy="609601"/>
          </a:xfrm>
          <a:prstGeom prst="rect">
            <a:avLst/>
          </a:prstGeom>
        </p:spPr>
        <p:txBody>
          <a:bodyPr vert="horz" lIns="0" tIns="0" rIns="0" bIns="0" rtlCol="0" anchor="t">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623888" y="1376363"/>
            <a:ext cx="10944226" cy="4105275"/>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B7272E18-C010-1D40-8826-DCC6E555B83F}"/>
              </a:ext>
            </a:extLst>
          </p:cNvPr>
          <p:cNvPicPr>
            <a:picLocks noChangeAspect="1"/>
          </p:cNvPicPr>
          <p:nvPr userDrawn="1"/>
        </p:nvPicPr>
        <p:blipFill>
          <a:blip r:embed="rId14"/>
          <a:stretch>
            <a:fillRect/>
          </a:stretch>
        </p:blipFill>
        <p:spPr>
          <a:xfrm>
            <a:off x="10297313" y="6060967"/>
            <a:ext cx="1270800" cy="583318"/>
          </a:xfrm>
          <a:prstGeom prst="rect">
            <a:avLst/>
          </a:prstGeom>
        </p:spPr>
      </p:pic>
    </p:spTree>
    <p:extLst>
      <p:ext uri="{BB962C8B-B14F-4D97-AF65-F5344CB8AC3E}">
        <p14:creationId xmlns:p14="http://schemas.microsoft.com/office/powerpoint/2010/main" val="119240180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4" r:id="rId4"/>
    <p:sldLayoutId id="2147483801" r:id="rId5"/>
    <p:sldLayoutId id="2147483802" r:id="rId6"/>
    <p:sldLayoutId id="2147483803" r:id="rId7"/>
    <p:sldLayoutId id="2147483805" r:id="rId8"/>
    <p:sldLayoutId id="2147483806" r:id="rId9"/>
    <p:sldLayoutId id="2147483807" r:id="rId10"/>
    <p:sldLayoutId id="2147483808" r:id="rId11"/>
    <p:sldLayoutId id="2147483810" r:id="rId12"/>
  </p:sldLayoutIdLst>
  <p:hf hdr="0" ftr="0"/>
  <p:txStyles>
    <p:titleStyle>
      <a:lvl1pPr algn="l" defTabSz="914400" rtl="0" eaLnBrk="1" latinLnBrk="0" hangingPunct="1">
        <a:lnSpc>
          <a:spcPct val="90000"/>
        </a:lnSpc>
        <a:spcBef>
          <a:spcPct val="0"/>
        </a:spcBef>
        <a:buNone/>
        <a:defRPr sz="3200" b="1" kern="1200">
          <a:solidFill>
            <a:srgbClr val="006B3A"/>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rgbClr val="009947"/>
        </a:buClr>
        <a:buSzPct val="120000"/>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009947"/>
        </a:buClr>
        <a:buSzPct val="120000"/>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009947"/>
        </a:buClr>
        <a:buSzPct val="12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009947"/>
        </a:buClr>
        <a:buSzPct val="12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009947"/>
        </a:buClr>
        <a:buSzPct val="12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287">
          <p15:clr>
            <a:srgbClr val="F26B43"/>
          </p15:clr>
        </p15:guide>
        <p15:guide id="5" pos="393">
          <p15:clr>
            <a:srgbClr val="F26B43"/>
          </p15:clr>
        </p15:guide>
        <p15:guide id="6" orient="horz" pos="2183">
          <p15:clr>
            <a:srgbClr val="F26B43"/>
          </p15:clr>
        </p15:guide>
        <p15:guide id="7" orient="horz" pos="3680">
          <p15:clr>
            <a:srgbClr val="F26B43"/>
          </p15:clr>
        </p15:guide>
        <p15:guide id="8" orient="horz" pos="414">
          <p15:clr>
            <a:srgbClr val="F26B43"/>
          </p15:clr>
        </p15:guide>
        <p15:guide id="10" orient="horz" pos="867">
          <p15:clr>
            <a:srgbClr val="F26B43"/>
          </p15:clr>
        </p15:guide>
        <p15:guide id="11" orient="horz" pos="640">
          <p15:clr>
            <a:srgbClr val="F26B43"/>
          </p15:clr>
        </p15:guide>
        <p15:guide id="12" pos="3727">
          <p15:clr>
            <a:srgbClr val="F26B43"/>
          </p15:clr>
        </p15:guide>
        <p15:guide id="13" pos="3953">
          <p15:clr>
            <a:srgbClr val="F26B43"/>
          </p15:clr>
        </p15:guide>
        <p15:guide id="14" pos="3001">
          <p15:clr>
            <a:srgbClr val="F26B43"/>
          </p15:clr>
        </p15:guide>
        <p15:guide id="16" pos="4679">
          <p15:clr>
            <a:srgbClr val="F26B43"/>
          </p15:clr>
        </p15:guide>
        <p15:guide id="17" orient="horz" pos="34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623887" y="674740"/>
            <a:ext cx="10944225" cy="609601"/>
          </a:xfrm>
          <a:prstGeom prst="rect">
            <a:avLst/>
          </a:prstGeom>
        </p:spPr>
        <p:txBody>
          <a:bodyPr vert="horz" lIns="0" tIns="0" rIns="0" bIns="0" rtlCol="0" anchor="t">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623888" y="1376363"/>
            <a:ext cx="10944226" cy="4105275"/>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B7272E18-C010-1D40-8826-DCC6E555B83F}"/>
              </a:ext>
            </a:extLst>
          </p:cNvPr>
          <p:cNvPicPr>
            <a:picLocks noChangeAspect="1"/>
          </p:cNvPicPr>
          <p:nvPr userDrawn="1"/>
        </p:nvPicPr>
        <p:blipFill>
          <a:blip r:embed="rId15"/>
          <a:stretch>
            <a:fillRect/>
          </a:stretch>
        </p:blipFill>
        <p:spPr>
          <a:xfrm>
            <a:off x="10297313" y="6060967"/>
            <a:ext cx="1270800" cy="583318"/>
          </a:xfrm>
          <a:prstGeom prst="rect">
            <a:avLst/>
          </a:prstGeom>
        </p:spPr>
      </p:pic>
    </p:spTree>
    <p:extLst>
      <p:ext uri="{BB962C8B-B14F-4D97-AF65-F5344CB8AC3E}">
        <p14:creationId xmlns:p14="http://schemas.microsoft.com/office/powerpoint/2010/main" val="2880280323"/>
      </p:ext>
    </p:extLst>
  </p:cSld>
  <p:clrMap bg1="lt1" tx1="dk1" bg2="lt2" tx2="dk2" accent1="accent1" accent2="accent2" accent3="accent3" accent4="accent4" accent5="accent5" accent6="accent6" hlink="hlink" folHlink="folHlink"/>
  <p:sldLayoutIdLst>
    <p:sldLayoutId id="2147483746" r:id="rId1"/>
    <p:sldLayoutId id="2147483650" r:id="rId2"/>
    <p:sldLayoutId id="2147483693" r:id="rId3"/>
    <p:sldLayoutId id="2147483652" r:id="rId4"/>
    <p:sldLayoutId id="2147483694" r:id="rId5"/>
    <p:sldLayoutId id="2147483653" r:id="rId6"/>
    <p:sldLayoutId id="2147483654" r:id="rId7"/>
    <p:sldLayoutId id="2147483655" r:id="rId8"/>
    <p:sldLayoutId id="2147483656" r:id="rId9"/>
    <p:sldLayoutId id="2147483689" r:id="rId10"/>
    <p:sldLayoutId id="2147483722" r:id="rId11"/>
    <p:sldLayoutId id="2147483690" r:id="rId12"/>
    <p:sldLayoutId id="2147483723" r:id="rId13"/>
  </p:sldLayoutIdLst>
  <p:hf hdr="0" ftr="0"/>
  <p:txStyles>
    <p:titleStyle>
      <a:lvl1pPr algn="l" defTabSz="914400" rtl="0" eaLnBrk="1" latinLnBrk="0" hangingPunct="1">
        <a:lnSpc>
          <a:spcPct val="90000"/>
        </a:lnSpc>
        <a:spcBef>
          <a:spcPct val="0"/>
        </a:spcBef>
        <a:buNone/>
        <a:defRPr sz="3200" b="1" kern="1200">
          <a:solidFill>
            <a:srgbClr val="006B3A"/>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rgbClr val="016C3B"/>
        </a:buClr>
        <a:buSzPct val="120000"/>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016C3B"/>
        </a:buClr>
        <a:buSzPct val="120000"/>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016C3B"/>
        </a:buClr>
        <a:buSzPct val="12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016C3B"/>
        </a:buClr>
        <a:buSzPct val="12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016C3B"/>
        </a:buClr>
        <a:buSzPct val="120000"/>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pos="7287" userDrawn="1">
          <p15:clr>
            <a:srgbClr val="F26B43"/>
          </p15:clr>
        </p15:guide>
        <p15:guide id="5" pos="393" userDrawn="1">
          <p15:clr>
            <a:srgbClr val="F26B43"/>
          </p15:clr>
        </p15:guide>
        <p15:guide id="6" orient="horz" pos="2183" userDrawn="1">
          <p15:clr>
            <a:srgbClr val="F26B43"/>
          </p15:clr>
        </p15:guide>
        <p15:guide id="7" orient="horz" pos="3680" userDrawn="1">
          <p15:clr>
            <a:srgbClr val="F26B43"/>
          </p15:clr>
        </p15:guide>
        <p15:guide id="8" orient="horz" pos="414" userDrawn="1">
          <p15:clr>
            <a:srgbClr val="F26B43"/>
          </p15:clr>
        </p15:guide>
        <p15:guide id="10" orient="horz" pos="867" userDrawn="1">
          <p15:clr>
            <a:srgbClr val="F26B43"/>
          </p15:clr>
        </p15:guide>
        <p15:guide id="11" orient="horz" pos="640" userDrawn="1">
          <p15:clr>
            <a:srgbClr val="F26B43"/>
          </p15:clr>
        </p15:guide>
        <p15:guide id="12" pos="3727" userDrawn="1">
          <p15:clr>
            <a:srgbClr val="F26B43"/>
          </p15:clr>
        </p15:guide>
        <p15:guide id="13" pos="3953" userDrawn="1">
          <p15:clr>
            <a:srgbClr val="F26B43"/>
          </p15:clr>
        </p15:guide>
        <p15:guide id="14" pos="3001" userDrawn="1">
          <p15:clr>
            <a:srgbClr val="F26B43"/>
          </p15:clr>
        </p15:guide>
        <p15:guide id="16" pos="4679" userDrawn="1">
          <p15:clr>
            <a:srgbClr val="F26B43"/>
          </p15:clr>
        </p15:guide>
        <p15:guide id="17" orient="horz" pos="345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37DDC99-F848-334D-90D6-0418B8E2B9A2}"/>
              </a:ext>
            </a:extLst>
          </p:cNvPr>
          <p:cNvSpPr/>
          <p:nvPr userDrawn="1"/>
        </p:nvSpPr>
        <p:spPr>
          <a:xfrm>
            <a:off x="0" y="0"/>
            <a:ext cx="12192000" cy="6858000"/>
          </a:xfrm>
          <a:prstGeom prst="rect">
            <a:avLst/>
          </a:prstGeom>
          <a:solidFill>
            <a:srgbClr val="199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623887" y="674740"/>
            <a:ext cx="10944225" cy="609601"/>
          </a:xfrm>
          <a:prstGeom prst="rect">
            <a:avLst/>
          </a:prstGeom>
        </p:spPr>
        <p:txBody>
          <a:bodyPr vert="horz" lIns="0" tIns="0" rIns="0" bIns="0" rtlCol="0" anchor="t">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623888" y="1376363"/>
            <a:ext cx="10944226" cy="4105275"/>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2AFA46A2-8A2D-254B-9DA1-0F3CD5771014}"/>
              </a:ext>
            </a:extLst>
          </p:cNvPr>
          <p:cNvPicPr>
            <a:picLocks noChangeAspect="1"/>
          </p:cNvPicPr>
          <p:nvPr userDrawn="1"/>
        </p:nvPicPr>
        <p:blipFill>
          <a:blip r:embed="rId15"/>
          <a:stretch>
            <a:fillRect/>
          </a:stretch>
        </p:blipFill>
        <p:spPr>
          <a:xfrm>
            <a:off x="10297313" y="6064136"/>
            <a:ext cx="1270800" cy="580149"/>
          </a:xfrm>
          <a:prstGeom prst="rect">
            <a:avLst/>
          </a:prstGeom>
        </p:spPr>
      </p:pic>
    </p:spTree>
    <p:extLst>
      <p:ext uri="{BB962C8B-B14F-4D97-AF65-F5344CB8AC3E}">
        <p14:creationId xmlns:p14="http://schemas.microsoft.com/office/powerpoint/2010/main" val="355354412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hf hdr="0" ftr="0"/>
  <p:txStyles>
    <p:titleStyle>
      <a:lvl1pPr algn="l" defTabSz="914400" rtl="0" eaLnBrk="1" latinLnBrk="0" hangingPunct="1">
        <a:lnSpc>
          <a:spcPct val="90000"/>
        </a:lnSpc>
        <a:spcBef>
          <a:spcPct val="0"/>
        </a:spcBef>
        <a:buNone/>
        <a:defRPr sz="3200" b="1" kern="1200">
          <a:solidFill>
            <a:srgbClr val="FFFFFE"/>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rgbClr val="FFE000"/>
        </a:buClr>
        <a:buSzPct val="120000"/>
        <a:buFont typeface="Arial" panose="020B0604020202020204" pitchFamily="34" charset="0"/>
        <a:buChar char="•"/>
        <a:defRPr sz="2200" kern="1200">
          <a:solidFill>
            <a:srgbClr val="FFFFF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FFE000"/>
        </a:buClr>
        <a:buSzPct val="120000"/>
        <a:buFont typeface="Arial" panose="020B0604020202020204" pitchFamily="34" charset="0"/>
        <a:buChar char="•"/>
        <a:defRPr sz="2000" kern="1200">
          <a:solidFill>
            <a:srgbClr val="FFFFFE"/>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FFE000"/>
        </a:buClr>
        <a:buSzPct val="120000"/>
        <a:buFont typeface="Arial" panose="020B0604020202020204" pitchFamily="34" charset="0"/>
        <a:buChar char="•"/>
        <a:defRPr sz="1800" kern="1200">
          <a:solidFill>
            <a:srgbClr val="FFFFFE"/>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FFE000"/>
        </a:buClr>
        <a:buSzPct val="120000"/>
        <a:buFont typeface="Arial" panose="020B0604020202020204" pitchFamily="34" charset="0"/>
        <a:buChar char="•"/>
        <a:defRPr sz="1800" kern="1200">
          <a:solidFill>
            <a:srgbClr val="FFFFFE"/>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FFE000"/>
        </a:buClr>
        <a:buSzPct val="120000"/>
        <a:buFont typeface="Arial" panose="020B0604020202020204" pitchFamily="34" charset="0"/>
        <a:buChar char="•"/>
        <a:defRPr sz="1800" kern="1200">
          <a:solidFill>
            <a:srgbClr val="FFFFFE"/>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287">
          <p15:clr>
            <a:srgbClr val="F26B43"/>
          </p15:clr>
        </p15:guide>
        <p15:guide id="5" pos="393">
          <p15:clr>
            <a:srgbClr val="F26B43"/>
          </p15:clr>
        </p15:guide>
        <p15:guide id="6" orient="horz" pos="2183">
          <p15:clr>
            <a:srgbClr val="F26B43"/>
          </p15:clr>
        </p15:guide>
        <p15:guide id="7" orient="horz" pos="3680">
          <p15:clr>
            <a:srgbClr val="F26B43"/>
          </p15:clr>
        </p15:guide>
        <p15:guide id="8" orient="horz" pos="414">
          <p15:clr>
            <a:srgbClr val="F26B43"/>
          </p15:clr>
        </p15:guide>
        <p15:guide id="10" orient="horz" pos="867">
          <p15:clr>
            <a:srgbClr val="F26B43"/>
          </p15:clr>
        </p15:guide>
        <p15:guide id="11" orient="horz" pos="640">
          <p15:clr>
            <a:srgbClr val="F26B43"/>
          </p15:clr>
        </p15:guide>
        <p15:guide id="12" pos="3727">
          <p15:clr>
            <a:srgbClr val="F26B43"/>
          </p15:clr>
        </p15:guide>
        <p15:guide id="13" pos="3953">
          <p15:clr>
            <a:srgbClr val="F26B43"/>
          </p15:clr>
        </p15:guide>
        <p15:guide id="14" pos="3001">
          <p15:clr>
            <a:srgbClr val="F26B43"/>
          </p15:clr>
        </p15:guide>
        <p15:guide id="16" pos="4679">
          <p15:clr>
            <a:srgbClr val="F26B43"/>
          </p15:clr>
        </p15:guide>
        <p15:guide id="17" orient="horz" pos="345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37DDC99-F848-334D-90D6-0418B8E2B9A2}"/>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623887" y="674740"/>
            <a:ext cx="10944225" cy="609601"/>
          </a:xfrm>
          <a:prstGeom prst="rect">
            <a:avLst/>
          </a:prstGeom>
        </p:spPr>
        <p:txBody>
          <a:bodyPr vert="horz" lIns="0" tIns="0" rIns="0" bIns="0" rtlCol="0" anchor="t">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623888" y="1376363"/>
            <a:ext cx="10944226" cy="4105275"/>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2AFA46A2-8A2D-254B-9DA1-0F3CD5771014}"/>
              </a:ext>
            </a:extLst>
          </p:cNvPr>
          <p:cNvPicPr>
            <a:picLocks noChangeAspect="1"/>
          </p:cNvPicPr>
          <p:nvPr userDrawn="1"/>
        </p:nvPicPr>
        <p:blipFill>
          <a:blip r:embed="rId15"/>
          <a:stretch>
            <a:fillRect/>
          </a:stretch>
        </p:blipFill>
        <p:spPr>
          <a:xfrm>
            <a:off x="10297313" y="6064136"/>
            <a:ext cx="1270800" cy="580149"/>
          </a:xfrm>
          <a:prstGeom prst="rect">
            <a:avLst/>
          </a:prstGeom>
        </p:spPr>
      </p:pic>
    </p:spTree>
    <p:extLst>
      <p:ext uri="{BB962C8B-B14F-4D97-AF65-F5344CB8AC3E}">
        <p14:creationId xmlns:p14="http://schemas.microsoft.com/office/powerpoint/2010/main" val="344685434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hf hdr="0" ftr="0"/>
  <p:txStyles>
    <p:titleStyle>
      <a:lvl1pPr algn="l" defTabSz="914400" rtl="0" eaLnBrk="1" latinLnBrk="0" hangingPunct="1">
        <a:lnSpc>
          <a:spcPct val="90000"/>
        </a:lnSpc>
        <a:spcBef>
          <a:spcPct val="0"/>
        </a:spcBef>
        <a:buNone/>
        <a:defRPr sz="3200" b="1" kern="1200">
          <a:solidFill>
            <a:srgbClr val="FFFFFE"/>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rgbClr val="2AA53B"/>
        </a:buClr>
        <a:buSzPct val="120000"/>
        <a:buFont typeface="Arial" panose="020B0604020202020204" pitchFamily="34" charset="0"/>
        <a:buChar char="•"/>
        <a:defRPr sz="2200" kern="1200">
          <a:solidFill>
            <a:srgbClr val="FFFFF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2AA53B"/>
        </a:buClr>
        <a:buSzPct val="120000"/>
        <a:buFont typeface="Arial" panose="020B0604020202020204" pitchFamily="34" charset="0"/>
        <a:buChar char="•"/>
        <a:defRPr sz="2000" kern="1200">
          <a:solidFill>
            <a:srgbClr val="FFFFFE"/>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2AA53B"/>
        </a:buClr>
        <a:buSzPct val="120000"/>
        <a:buFont typeface="Arial" panose="020B0604020202020204" pitchFamily="34" charset="0"/>
        <a:buChar char="•"/>
        <a:defRPr sz="1800" kern="1200">
          <a:solidFill>
            <a:srgbClr val="FFFFFE"/>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2AA53B"/>
        </a:buClr>
        <a:buSzPct val="120000"/>
        <a:buFont typeface="Arial" panose="020B0604020202020204" pitchFamily="34" charset="0"/>
        <a:buChar char="•"/>
        <a:defRPr sz="1800" kern="1200">
          <a:solidFill>
            <a:srgbClr val="FFFFFE"/>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2AA53B"/>
        </a:buClr>
        <a:buSzPct val="120000"/>
        <a:buFont typeface="Arial" panose="020B0604020202020204" pitchFamily="34" charset="0"/>
        <a:buChar char="•"/>
        <a:defRPr sz="1800" kern="1200">
          <a:solidFill>
            <a:srgbClr val="FFFFFE"/>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287">
          <p15:clr>
            <a:srgbClr val="F26B43"/>
          </p15:clr>
        </p15:guide>
        <p15:guide id="5" pos="393">
          <p15:clr>
            <a:srgbClr val="F26B43"/>
          </p15:clr>
        </p15:guide>
        <p15:guide id="6" orient="horz" pos="2183">
          <p15:clr>
            <a:srgbClr val="F26B43"/>
          </p15:clr>
        </p15:guide>
        <p15:guide id="7" orient="horz" pos="3680">
          <p15:clr>
            <a:srgbClr val="F26B43"/>
          </p15:clr>
        </p15:guide>
        <p15:guide id="8" orient="horz" pos="414">
          <p15:clr>
            <a:srgbClr val="F26B43"/>
          </p15:clr>
        </p15:guide>
        <p15:guide id="10" orient="horz" pos="867">
          <p15:clr>
            <a:srgbClr val="F26B43"/>
          </p15:clr>
        </p15:guide>
        <p15:guide id="11" orient="horz" pos="640">
          <p15:clr>
            <a:srgbClr val="F26B43"/>
          </p15:clr>
        </p15:guide>
        <p15:guide id="12" pos="3727">
          <p15:clr>
            <a:srgbClr val="F26B43"/>
          </p15:clr>
        </p15:guide>
        <p15:guide id="13" pos="3953">
          <p15:clr>
            <a:srgbClr val="F26B43"/>
          </p15:clr>
        </p15:guide>
        <p15:guide id="14" pos="3001">
          <p15:clr>
            <a:srgbClr val="F26B43"/>
          </p15:clr>
        </p15:guide>
        <p15:guide id="16" pos="4679">
          <p15:clr>
            <a:srgbClr val="F26B43"/>
          </p15:clr>
        </p15:guide>
        <p15:guide id="17" orient="horz" pos="345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37DDC99-F848-334D-90D6-0418B8E2B9A2}"/>
              </a:ext>
            </a:extLst>
          </p:cNvPr>
          <p:cNvSpPr/>
          <p:nvPr userDrawn="1"/>
        </p:nvSpPr>
        <p:spPr>
          <a:xfrm>
            <a:off x="0" y="0"/>
            <a:ext cx="12192000" cy="6858000"/>
          </a:xfrm>
          <a:prstGeom prst="rect">
            <a:avLst/>
          </a:prstGeom>
          <a:solidFill>
            <a:srgbClr val="318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623887" y="674740"/>
            <a:ext cx="10944225" cy="609601"/>
          </a:xfrm>
          <a:prstGeom prst="rect">
            <a:avLst/>
          </a:prstGeom>
        </p:spPr>
        <p:txBody>
          <a:bodyPr vert="horz" lIns="0" tIns="0" rIns="0" bIns="0" rtlCol="0" anchor="t">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623888" y="1376363"/>
            <a:ext cx="10944226" cy="4105275"/>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2AFA46A2-8A2D-254B-9DA1-0F3CD5771014}"/>
              </a:ext>
            </a:extLst>
          </p:cNvPr>
          <p:cNvPicPr>
            <a:picLocks noChangeAspect="1"/>
          </p:cNvPicPr>
          <p:nvPr userDrawn="1"/>
        </p:nvPicPr>
        <p:blipFill>
          <a:blip r:embed="rId15"/>
          <a:stretch>
            <a:fillRect/>
          </a:stretch>
        </p:blipFill>
        <p:spPr>
          <a:xfrm>
            <a:off x="10297313" y="6064136"/>
            <a:ext cx="1270800" cy="580149"/>
          </a:xfrm>
          <a:prstGeom prst="rect">
            <a:avLst/>
          </a:prstGeom>
        </p:spPr>
      </p:pic>
    </p:spTree>
    <p:extLst>
      <p:ext uri="{BB962C8B-B14F-4D97-AF65-F5344CB8AC3E}">
        <p14:creationId xmlns:p14="http://schemas.microsoft.com/office/powerpoint/2010/main" val="272050486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hf hdr="0" ftr="0"/>
  <p:txStyles>
    <p:titleStyle>
      <a:lvl1pPr algn="l" defTabSz="914400" rtl="0" eaLnBrk="1" latinLnBrk="0" hangingPunct="1">
        <a:lnSpc>
          <a:spcPct val="90000"/>
        </a:lnSpc>
        <a:spcBef>
          <a:spcPct val="0"/>
        </a:spcBef>
        <a:buNone/>
        <a:defRPr sz="3200" b="1" kern="1200">
          <a:solidFill>
            <a:srgbClr val="FFFFFE"/>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rgbClr val="4BA29D"/>
        </a:buClr>
        <a:buSzPct val="120000"/>
        <a:buFont typeface="Arial" panose="020B0604020202020204" pitchFamily="34" charset="0"/>
        <a:buChar char="•"/>
        <a:defRPr sz="2200" kern="1200">
          <a:solidFill>
            <a:srgbClr val="FFFFF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rgbClr val="4BA29D"/>
        </a:buClr>
        <a:buSzPct val="120000"/>
        <a:buFont typeface="Arial" panose="020B0604020202020204" pitchFamily="34" charset="0"/>
        <a:buChar char="•"/>
        <a:defRPr sz="2000" kern="1200">
          <a:solidFill>
            <a:srgbClr val="FFFFFE"/>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rgbClr val="4BA29D"/>
        </a:buClr>
        <a:buSzPct val="120000"/>
        <a:buFont typeface="Arial" panose="020B0604020202020204" pitchFamily="34" charset="0"/>
        <a:buChar char="•"/>
        <a:defRPr sz="1800" kern="1200">
          <a:solidFill>
            <a:srgbClr val="FFFFFE"/>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Clr>
          <a:srgbClr val="4BA29D"/>
        </a:buClr>
        <a:buSzPct val="120000"/>
        <a:buFont typeface="Arial" panose="020B0604020202020204" pitchFamily="34" charset="0"/>
        <a:buChar char="•"/>
        <a:defRPr sz="1800" kern="1200">
          <a:solidFill>
            <a:srgbClr val="FFFFFE"/>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Clr>
          <a:srgbClr val="4BA29D"/>
        </a:buClr>
        <a:buSzPct val="120000"/>
        <a:buFont typeface="Arial" panose="020B0604020202020204" pitchFamily="34" charset="0"/>
        <a:buChar char="•"/>
        <a:defRPr sz="1800" kern="1200">
          <a:solidFill>
            <a:srgbClr val="FFFFFE"/>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287">
          <p15:clr>
            <a:srgbClr val="F26B43"/>
          </p15:clr>
        </p15:guide>
        <p15:guide id="5" pos="393">
          <p15:clr>
            <a:srgbClr val="F26B43"/>
          </p15:clr>
        </p15:guide>
        <p15:guide id="6" orient="horz" pos="2183">
          <p15:clr>
            <a:srgbClr val="F26B43"/>
          </p15:clr>
        </p15:guide>
        <p15:guide id="7" orient="horz" pos="3680">
          <p15:clr>
            <a:srgbClr val="F26B43"/>
          </p15:clr>
        </p15:guide>
        <p15:guide id="8" orient="horz" pos="414">
          <p15:clr>
            <a:srgbClr val="F26B43"/>
          </p15:clr>
        </p15:guide>
        <p15:guide id="10" orient="horz" pos="867">
          <p15:clr>
            <a:srgbClr val="F26B43"/>
          </p15:clr>
        </p15:guide>
        <p15:guide id="11" orient="horz" pos="640">
          <p15:clr>
            <a:srgbClr val="F26B43"/>
          </p15:clr>
        </p15:guide>
        <p15:guide id="12" pos="3727">
          <p15:clr>
            <a:srgbClr val="F26B43"/>
          </p15:clr>
        </p15:guide>
        <p15:guide id="13" pos="3953">
          <p15:clr>
            <a:srgbClr val="F26B43"/>
          </p15:clr>
        </p15:guide>
        <p15:guide id="14" pos="3001">
          <p15:clr>
            <a:srgbClr val="F26B43"/>
          </p15:clr>
        </p15:guide>
        <p15:guide id="16" pos="4679">
          <p15:clr>
            <a:srgbClr val="F26B43"/>
          </p15:clr>
        </p15:guide>
        <p15:guide id="17" orient="horz" pos="345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765A449-645F-A441-A3AB-0696E257C495}"/>
              </a:ext>
            </a:extLst>
          </p:cNvPr>
          <p:cNvSpPr>
            <a:spLocks noGrp="1"/>
          </p:cNvSpPr>
          <p:nvPr>
            <p:ph type="title"/>
          </p:nvPr>
        </p:nvSpPr>
        <p:spPr>
          <a:xfrm>
            <a:off x="623888" y="32370"/>
            <a:ext cx="8704384" cy="990709"/>
          </a:xfrm>
          <a:prstGeom prst="rect">
            <a:avLst/>
          </a:prstGeom>
        </p:spPr>
        <p:txBody>
          <a:bodyPr vert="horz" lIns="0" tIns="0" rIns="0" bIns="0" rtlCol="0" anchor="b">
            <a:normAutofit/>
          </a:bodyPr>
          <a:lstStyle/>
          <a:p>
            <a:r>
              <a:rPr lang="nb-NO"/>
              <a:t>Klikk for å redigere tittelstil</a:t>
            </a:r>
          </a:p>
        </p:txBody>
      </p:sp>
      <p:sp>
        <p:nvSpPr>
          <p:cNvPr id="3" name="Plassholder for tekst 2">
            <a:extLst>
              <a:ext uri="{FF2B5EF4-FFF2-40B4-BE49-F238E27FC236}">
                <a16:creationId xmlns:a16="http://schemas.microsoft.com/office/drawing/2014/main" id="{F39560B0-55CC-364A-9491-62A0F4C4B0B7}"/>
              </a:ext>
            </a:extLst>
          </p:cNvPr>
          <p:cNvSpPr>
            <a:spLocks noGrp="1"/>
          </p:cNvSpPr>
          <p:nvPr>
            <p:ph type="body" idx="1"/>
          </p:nvPr>
        </p:nvSpPr>
        <p:spPr>
          <a:xfrm>
            <a:off x="623888" y="1283345"/>
            <a:ext cx="10944226" cy="4178003"/>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TekstSylinder 8">
            <a:extLst>
              <a:ext uri="{FF2B5EF4-FFF2-40B4-BE49-F238E27FC236}">
                <a16:creationId xmlns:a16="http://schemas.microsoft.com/office/drawing/2014/main" id="{DFEEBBC7-B725-134B-95B5-6BD7B9A306A3}"/>
              </a:ext>
            </a:extLst>
          </p:cNvPr>
          <p:cNvSpPr txBox="1"/>
          <p:nvPr userDrawn="1"/>
        </p:nvSpPr>
        <p:spPr>
          <a:xfrm>
            <a:off x="2000953" y="6412415"/>
            <a:ext cx="1950106" cy="261610"/>
          </a:xfrm>
          <a:prstGeom prst="rect">
            <a:avLst/>
          </a:prstGeom>
          <a:noFill/>
        </p:spPr>
        <p:txBody>
          <a:bodyPr wrap="square" rtlCol="0">
            <a:spAutoFit/>
          </a:bodyPr>
          <a:lstStyle/>
          <a:p>
            <a:r>
              <a:rPr lang="nb-NO" sz="1100" b="1">
                <a:solidFill>
                  <a:schemeClr val="bg1"/>
                </a:solidFill>
                <a:latin typeface="Arial" panose="020B0604020202020204" pitchFamily="34" charset="0"/>
                <a:cs typeface="Arial" panose="020B0604020202020204" pitchFamily="34" charset="0"/>
              </a:rPr>
              <a:t>|  www.frigstadgroup.com</a:t>
            </a:r>
          </a:p>
        </p:txBody>
      </p:sp>
    </p:spTree>
    <p:extLst>
      <p:ext uri="{BB962C8B-B14F-4D97-AF65-F5344CB8AC3E}">
        <p14:creationId xmlns:p14="http://schemas.microsoft.com/office/powerpoint/2010/main" val="66356018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8" r:id="rId4"/>
    <p:sldLayoutId id="2147483815" r:id="rId5"/>
    <p:sldLayoutId id="2147483816" r:id="rId6"/>
    <p:sldLayoutId id="2147483817" r:id="rId7"/>
    <p:sldLayoutId id="2147483819" r:id="rId8"/>
    <p:sldLayoutId id="2147483820" r:id="rId9"/>
    <p:sldLayoutId id="2147483821" r:id="rId10"/>
    <p:sldLayoutId id="2147483822" r:id="rId11"/>
    <p:sldLayoutId id="2147483823" r:id="rId12"/>
    <p:sldLayoutId id="2147483827" r:id="rId13"/>
    <p:sldLayoutId id="2147483828" r:id="rId14"/>
    <p:sldLayoutId id="2147483829" r:id="rId15"/>
    <p:sldLayoutId id="2147483830" r:id="rId16"/>
  </p:sldLayoutIdLst>
  <p:hf hdr="0" ftr="0"/>
  <p:txStyles>
    <p:titleStyle>
      <a:lvl1pPr algn="l" defTabSz="914400" rtl="0" eaLnBrk="1" latinLnBrk="0" hangingPunct="1">
        <a:lnSpc>
          <a:spcPct val="90000"/>
        </a:lnSpc>
        <a:spcBef>
          <a:spcPct val="0"/>
        </a:spcBef>
        <a:buNone/>
        <a:defRPr sz="2800" b="1" kern="1200">
          <a:solidFill>
            <a:srgbClr val="00607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pos="7287">
          <p15:clr>
            <a:srgbClr val="F26B43"/>
          </p15:clr>
        </p15:guide>
        <p15:guide id="5" pos="393">
          <p15:clr>
            <a:srgbClr val="F26B43"/>
          </p15:clr>
        </p15:guide>
        <p15:guide id="6" orient="horz" pos="2160">
          <p15:clr>
            <a:srgbClr val="F26B43"/>
          </p15:clr>
        </p15:guide>
        <p15:guide id="7" orient="horz" pos="3680">
          <p15:clr>
            <a:srgbClr val="F26B43"/>
          </p15:clr>
        </p15:guide>
        <p15:guide id="8" orient="horz" pos="595">
          <p15:clr>
            <a:srgbClr val="F26B43"/>
          </p15:clr>
        </p15:guide>
        <p15:guide id="9" orient="horz" pos="79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hyperlink" Target="https://www.lyngdal.kommune.no/no/om-kommunen/for-ansatte/informasjonsside-om-pagaende-nedbemanningsprosess/" TargetMode="External"/><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995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1BC4E8-204A-4AE8-8784-8877499BEFC0}"/>
              </a:ext>
            </a:extLst>
          </p:cNvPr>
          <p:cNvSpPr>
            <a:spLocks noGrp="1"/>
          </p:cNvSpPr>
          <p:nvPr>
            <p:ph type="title"/>
          </p:nvPr>
        </p:nvSpPr>
        <p:spPr/>
        <p:txBody>
          <a:bodyPr/>
          <a:lstStyle/>
          <a:p>
            <a:r>
              <a:rPr lang="nb-NO" dirty="0"/>
              <a:t>Framover 	</a:t>
            </a:r>
          </a:p>
        </p:txBody>
      </p:sp>
      <p:sp>
        <p:nvSpPr>
          <p:cNvPr id="3" name="Plassholder for innhold 2">
            <a:extLst>
              <a:ext uri="{FF2B5EF4-FFF2-40B4-BE49-F238E27FC236}">
                <a16:creationId xmlns:a16="http://schemas.microsoft.com/office/drawing/2014/main" id="{E24FA50C-830F-45C1-9BF3-2BCF69336CBC}"/>
              </a:ext>
            </a:extLst>
          </p:cNvPr>
          <p:cNvSpPr>
            <a:spLocks noGrp="1"/>
          </p:cNvSpPr>
          <p:nvPr>
            <p:ph idx="1"/>
          </p:nvPr>
        </p:nvSpPr>
        <p:spPr/>
        <p:txBody>
          <a:bodyPr/>
          <a:lstStyle/>
          <a:p>
            <a:r>
              <a:rPr lang="nb-NO" dirty="0"/>
              <a:t>Styringsgruppa legger fram prosjektrapport i uke 9 som sendes ut på høring</a:t>
            </a:r>
          </a:p>
          <a:p>
            <a:r>
              <a:rPr lang="nb-NO" dirty="0"/>
              <a:t>Virksomhetene får frister til å komme med forslag til hvordan de vil løse innsparingskravet</a:t>
            </a:r>
          </a:p>
          <a:p>
            <a:r>
              <a:rPr lang="nb-NO" dirty="0"/>
              <a:t>Det arbeides utover våren med stillingsprofiler og avklare ansvar/myndighet enda tydeligere mellom de ulike ledernivåene</a:t>
            </a:r>
          </a:p>
          <a:p>
            <a:r>
              <a:rPr lang="nb-NO" dirty="0"/>
              <a:t>Konkret prosjekt med å jobbe for å fjerne tidstyver</a:t>
            </a:r>
          </a:p>
          <a:p>
            <a:r>
              <a:rPr lang="nb-NO" dirty="0"/>
              <a:t>Resultater fra 10-faktor undersøkelsen</a:t>
            </a:r>
          </a:p>
        </p:txBody>
      </p:sp>
    </p:spTree>
    <p:extLst>
      <p:ext uri="{BB962C8B-B14F-4D97-AF65-F5344CB8AC3E}">
        <p14:creationId xmlns:p14="http://schemas.microsoft.com/office/powerpoint/2010/main" val="1636820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2A9B-040E-4446-A91C-5AB1AEC49A05}"/>
              </a:ext>
            </a:extLst>
          </p:cNvPr>
          <p:cNvSpPr>
            <a:spLocks noGrp="1"/>
          </p:cNvSpPr>
          <p:nvPr>
            <p:ph type="title"/>
          </p:nvPr>
        </p:nvSpPr>
        <p:spPr/>
        <p:txBody>
          <a:bodyPr/>
          <a:lstStyle/>
          <a:p>
            <a:r>
              <a:rPr lang="nb-NO" dirty="0">
                <a:latin typeface="Calibri"/>
                <a:cs typeface="Calibri"/>
              </a:rPr>
              <a:t>MANDAT</a:t>
            </a:r>
            <a:endParaRPr lang="nb-NO" dirty="0"/>
          </a:p>
        </p:txBody>
      </p:sp>
      <p:sp>
        <p:nvSpPr>
          <p:cNvPr id="3" name="Content Placeholder 2">
            <a:extLst>
              <a:ext uri="{FF2B5EF4-FFF2-40B4-BE49-F238E27FC236}">
                <a16:creationId xmlns:a16="http://schemas.microsoft.com/office/drawing/2014/main" id="{44E73CE8-1B41-4A29-8A7E-930A4514B366}"/>
              </a:ext>
            </a:extLst>
          </p:cNvPr>
          <p:cNvSpPr>
            <a:spLocks noGrp="1"/>
          </p:cNvSpPr>
          <p:nvPr>
            <p:ph idx="1"/>
          </p:nvPr>
        </p:nvSpPr>
        <p:spPr/>
        <p:txBody>
          <a:bodyPr vert="horz" lIns="0" tIns="0" rIns="0" bIns="0" rtlCol="0" anchor="t">
            <a:normAutofit/>
          </a:bodyPr>
          <a:lstStyle/>
          <a:p>
            <a:pPr marL="0" indent="0" fontAlgn="base">
              <a:buNone/>
            </a:pPr>
            <a:r>
              <a:rPr lang="nb-NO" dirty="0"/>
              <a:t>Komme med forslag til ny administrativ organisering der formålet er: </a:t>
            </a:r>
          </a:p>
          <a:p>
            <a:pPr fontAlgn="base"/>
            <a:r>
              <a:rPr lang="nb-NO" dirty="0"/>
              <a:t>Spare inn kr. 3 700 000 på lederstillinger (kommunalsjefer, virksomhetsledere, avdelingsledere) i 2021. Omorganiseringen. Omorganiseringen skal gi en helårseffekt på kr. 6 650 000 i 2022. dette utgjør anslagsvis 7-8 årsverk </a:t>
            </a:r>
          </a:p>
          <a:p>
            <a:pPr fontAlgn="base"/>
            <a:r>
              <a:rPr lang="nb-NO" dirty="0"/>
              <a:t>Spare inn et årsverk i stab/støtte tilsvarende kr. 350 000 i 2021 og helårseffekt med kr.  725 000 i 2022 </a:t>
            </a:r>
          </a:p>
          <a:p>
            <a:pPr marL="0" indent="0" fontAlgn="base">
              <a:buNone/>
            </a:pPr>
            <a:r>
              <a:rPr lang="nb-NO" dirty="0"/>
              <a:t>Styringsgruppa legger frem sitt forslag til løsning til høring i starten av mars måned. Styringsgruppa gjennomfører også arbeidet med omorganiseringen, herunder bemanning etter ny organisasjonsplan og ivaretakelse av eventuelt overtallige etter kriteriene som blir bestemt. Målsettingen er at styringsgruppas arbeid er ferdig til 01.07.21 da ny organisering skal iverksettes. </a:t>
            </a:r>
          </a:p>
          <a:p>
            <a:pPr marL="0" indent="0">
              <a:buNone/>
            </a:pPr>
            <a:endParaRPr lang="nb-NO" dirty="0"/>
          </a:p>
        </p:txBody>
      </p:sp>
    </p:spTree>
    <p:extLst>
      <p:ext uri="{BB962C8B-B14F-4D97-AF65-F5344CB8AC3E}">
        <p14:creationId xmlns:p14="http://schemas.microsoft.com/office/powerpoint/2010/main" val="3368081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7CC18-2B27-4E44-8F77-E6314B650399}"/>
              </a:ext>
            </a:extLst>
          </p:cNvPr>
          <p:cNvSpPr>
            <a:spLocks noGrp="1"/>
          </p:cNvSpPr>
          <p:nvPr>
            <p:ph type="title"/>
          </p:nvPr>
        </p:nvSpPr>
        <p:spPr/>
        <p:txBody>
          <a:bodyPr/>
          <a:lstStyle/>
          <a:p>
            <a:r>
              <a:rPr lang="nb-NO" dirty="0"/>
              <a:t>ORGANISERING AV PROSJEKTET- styringsgruppe</a:t>
            </a:r>
          </a:p>
        </p:txBody>
      </p:sp>
      <p:sp>
        <p:nvSpPr>
          <p:cNvPr id="3" name="Plassholder for innhold 2">
            <a:extLst>
              <a:ext uri="{FF2B5EF4-FFF2-40B4-BE49-F238E27FC236}">
                <a16:creationId xmlns:a16="http://schemas.microsoft.com/office/drawing/2014/main" id="{2A9357C4-96F1-4134-ABB4-10BAA89838E2}"/>
              </a:ext>
            </a:extLst>
          </p:cNvPr>
          <p:cNvSpPr>
            <a:spLocks noGrp="1"/>
          </p:cNvSpPr>
          <p:nvPr>
            <p:ph idx="1"/>
          </p:nvPr>
        </p:nvSpPr>
        <p:spPr/>
        <p:txBody>
          <a:bodyPr/>
          <a:lstStyle/>
          <a:p>
            <a:pPr marL="0" indent="0">
              <a:buNone/>
            </a:pPr>
            <a:endParaRPr lang="nb-NO" dirty="0"/>
          </a:p>
          <a:p>
            <a:pPr marL="0" indent="0">
              <a:buNone/>
            </a:pPr>
            <a:endParaRPr lang="nb-NO" dirty="0"/>
          </a:p>
        </p:txBody>
      </p:sp>
      <p:graphicFrame>
        <p:nvGraphicFramePr>
          <p:cNvPr id="6" name="Tabell 5">
            <a:extLst>
              <a:ext uri="{FF2B5EF4-FFF2-40B4-BE49-F238E27FC236}">
                <a16:creationId xmlns:a16="http://schemas.microsoft.com/office/drawing/2014/main" id="{FB0B2D00-A11F-45CB-A2F6-60B03FFB0793}"/>
              </a:ext>
            </a:extLst>
          </p:cNvPr>
          <p:cNvGraphicFramePr>
            <a:graphicFrameLocks noGrp="1"/>
          </p:cNvGraphicFramePr>
          <p:nvPr>
            <p:extLst>
              <p:ext uri="{D42A27DB-BD31-4B8C-83A1-F6EECF244321}">
                <p14:modId xmlns:p14="http://schemas.microsoft.com/office/powerpoint/2010/main" val="1680663513"/>
              </p:ext>
            </p:extLst>
          </p:nvPr>
        </p:nvGraphicFramePr>
        <p:xfrm>
          <a:off x="623886" y="1816359"/>
          <a:ext cx="8191109" cy="2419045"/>
        </p:xfrm>
        <a:graphic>
          <a:graphicData uri="http://schemas.openxmlformats.org/drawingml/2006/table">
            <a:tbl>
              <a:tblPr/>
              <a:tblGrid>
                <a:gridCol w="2344504">
                  <a:extLst>
                    <a:ext uri="{9D8B030D-6E8A-4147-A177-3AD203B41FA5}">
                      <a16:colId xmlns:a16="http://schemas.microsoft.com/office/drawing/2014/main" val="4033455440"/>
                    </a:ext>
                  </a:extLst>
                </a:gridCol>
                <a:gridCol w="5846605">
                  <a:extLst>
                    <a:ext uri="{9D8B030D-6E8A-4147-A177-3AD203B41FA5}">
                      <a16:colId xmlns:a16="http://schemas.microsoft.com/office/drawing/2014/main" val="3469030253"/>
                    </a:ext>
                  </a:extLst>
                </a:gridCol>
              </a:tblGrid>
              <a:tr h="507701">
                <a:tc>
                  <a:txBody>
                    <a:bodyPr/>
                    <a:lstStyle/>
                    <a:p>
                      <a:pPr algn="l" rtl="0" fontAlgn="base"/>
                      <a:r>
                        <a:rPr lang="nb-NO" sz="1100" b="1" i="0" dirty="0">
                          <a:solidFill>
                            <a:srgbClr val="FFFFFF"/>
                          </a:solidFill>
                          <a:effectLst/>
                          <a:latin typeface="Cambria" panose="02040503050406030204" pitchFamily="18" charset="0"/>
                        </a:rPr>
                        <a:t>Navn </a:t>
                      </a:r>
                      <a:endParaRPr lang="nb-NO" b="1" i="0" dirty="0">
                        <a:solidFill>
                          <a:srgbClr val="FFFFFF"/>
                        </a:solidFill>
                        <a:effectLst/>
                      </a:endParaRPr>
                    </a:p>
                  </a:txBody>
                  <a:tcPr>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a:txBody>
                    <a:bodyPr/>
                    <a:lstStyle/>
                    <a:p>
                      <a:pPr algn="l" rtl="0" fontAlgn="base"/>
                      <a:r>
                        <a:rPr lang="nb-NO" sz="1100" b="1" i="0">
                          <a:solidFill>
                            <a:srgbClr val="FFFFFF"/>
                          </a:solidFill>
                          <a:effectLst/>
                          <a:latin typeface="Cambria" panose="02040503050406030204" pitchFamily="18" charset="0"/>
                        </a:rPr>
                        <a:t>Rolle </a:t>
                      </a:r>
                      <a:endParaRPr lang="nb-NO" b="1" i="0">
                        <a:solidFill>
                          <a:srgbClr val="FFFFFF"/>
                        </a:solidFill>
                        <a:effectLst/>
                      </a:endParaRPr>
                    </a:p>
                  </a:txBody>
                  <a:tcPr>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extLst>
                  <a:ext uri="{0D108BD9-81ED-4DB2-BD59-A6C34878D82A}">
                    <a16:rowId xmlns:a16="http://schemas.microsoft.com/office/drawing/2014/main" val="4016247855"/>
                  </a:ext>
                </a:extLst>
              </a:tr>
              <a:tr h="477836">
                <a:tc>
                  <a:txBody>
                    <a:bodyPr/>
                    <a:lstStyle/>
                    <a:p>
                      <a:pPr algn="l" rtl="0" fontAlgn="base"/>
                      <a:r>
                        <a:rPr lang="nb-NO" sz="1000" b="0" i="0">
                          <a:effectLst/>
                          <a:latin typeface="Cambria" panose="02040503050406030204" pitchFamily="18" charset="0"/>
                        </a:rPr>
                        <a:t>Kjell Olav Hæåk </a:t>
                      </a:r>
                      <a:endParaRPr lang="nb-NO" b="0" i="0">
                        <a:effectLst/>
                      </a:endParaRPr>
                    </a:p>
                  </a:txBody>
                  <a:tcPr>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1000" b="0" i="0">
                          <a:effectLst/>
                          <a:latin typeface="Cambria" panose="02040503050406030204" pitchFamily="18" charset="0"/>
                        </a:rPr>
                        <a:t>Kommunedirektør </a:t>
                      </a:r>
                      <a:endParaRPr lang="nb-NO" b="0" i="0">
                        <a:effectLst/>
                      </a:endParaRPr>
                    </a:p>
                  </a:txBody>
                  <a:tcPr>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3176383387"/>
                  </a:ext>
                </a:extLst>
              </a:tr>
              <a:tr h="477836">
                <a:tc>
                  <a:txBody>
                    <a:bodyPr/>
                    <a:lstStyle/>
                    <a:p>
                      <a:pPr algn="l" rtl="0" fontAlgn="base"/>
                      <a:r>
                        <a:rPr lang="nb-NO" sz="1000" b="0" i="0">
                          <a:effectLst/>
                          <a:latin typeface="Cambria" panose="02040503050406030204" pitchFamily="18" charset="0"/>
                        </a:rPr>
                        <a:t>Isabella Collett Sikel </a:t>
                      </a:r>
                      <a:endParaRPr lang="nb-NO" b="0" i="0">
                        <a:effectLst/>
                      </a:endParaRPr>
                    </a:p>
                  </a:txBody>
                  <a:tcPr>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1000" b="0" i="0">
                          <a:effectLst/>
                          <a:latin typeface="Cambria" panose="02040503050406030204" pitchFamily="18" charset="0"/>
                        </a:rPr>
                        <a:t>Kommunalsjef organisasjon og personal </a:t>
                      </a:r>
                      <a:endParaRPr lang="nb-NO" b="0" i="0">
                        <a:effectLst/>
                      </a:endParaRPr>
                    </a:p>
                  </a:txBody>
                  <a:tcPr>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1970277569"/>
                  </a:ext>
                </a:extLst>
              </a:tr>
              <a:tr h="477836">
                <a:tc>
                  <a:txBody>
                    <a:bodyPr/>
                    <a:lstStyle/>
                    <a:p>
                      <a:pPr algn="l" rtl="0" fontAlgn="base"/>
                      <a:r>
                        <a:rPr lang="nb-NO" sz="1000" b="0" i="0">
                          <a:effectLst/>
                          <a:latin typeface="Cambria" panose="02040503050406030204" pitchFamily="18" charset="0"/>
                        </a:rPr>
                        <a:t>Tone Sommerseth </a:t>
                      </a:r>
                      <a:endParaRPr lang="nb-NO" b="0" i="0">
                        <a:effectLst/>
                      </a:endParaRPr>
                    </a:p>
                  </a:txBody>
                  <a:tcPr>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1000" b="0" i="0">
                          <a:effectLst/>
                          <a:latin typeface="Cambria" panose="02040503050406030204" pitchFamily="18" charset="0"/>
                        </a:rPr>
                        <a:t>Hovedtillitsvalgt Fagforbundet </a:t>
                      </a:r>
                      <a:endParaRPr lang="nb-NO" b="0" i="0">
                        <a:effectLst/>
                      </a:endParaRPr>
                    </a:p>
                  </a:txBody>
                  <a:tcPr>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1767922552"/>
                  </a:ext>
                </a:extLst>
              </a:tr>
              <a:tr h="477836">
                <a:tc>
                  <a:txBody>
                    <a:bodyPr/>
                    <a:lstStyle/>
                    <a:p>
                      <a:pPr algn="l" rtl="0" fontAlgn="base"/>
                      <a:r>
                        <a:rPr lang="nb-NO" sz="1000" b="0" i="0">
                          <a:effectLst/>
                          <a:latin typeface="Cambria" panose="02040503050406030204" pitchFamily="18" charset="0"/>
                        </a:rPr>
                        <a:t>Tor Svennevik </a:t>
                      </a:r>
                      <a:endParaRPr lang="nb-NO" b="0" i="0">
                        <a:effectLst/>
                      </a:endParaRPr>
                    </a:p>
                  </a:txBody>
                  <a:tcPr>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1000" b="0" i="0" dirty="0">
                          <a:effectLst/>
                          <a:latin typeface="Cambria" panose="02040503050406030204" pitchFamily="18" charset="0"/>
                        </a:rPr>
                        <a:t>Hovedtillitsvalgt Utdanningsforbundet </a:t>
                      </a:r>
                      <a:endParaRPr lang="nb-NO" b="0" i="0" dirty="0">
                        <a:effectLst/>
                      </a:endParaRPr>
                    </a:p>
                  </a:txBody>
                  <a:tcPr>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442448200"/>
                  </a:ext>
                </a:extLst>
              </a:tr>
            </a:tbl>
          </a:graphicData>
        </a:graphic>
      </p:graphicFrame>
    </p:spTree>
    <p:extLst>
      <p:ext uri="{BB962C8B-B14F-4D97-AF65-F5344CB8AC3E}">
        <p14:creationId xmlns:p14="http://schemas.microsoft.com/office/powerpoint/2010/main" val="1138858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97CC18-2B27-4E44-8F77-E6314B650399}"/>
              </a:ext>
            </a:extLst>
          </p:cNvPr>
          <p:cNvSpPr>
            <a:spLocks noGrp="1"/>
          </p:cNvSpPr>
          <p:nvPr>
            <p:ph type="title"/>
          </p:nvPr>
        </p:nvSpPr>
        <p:spPr/>
        <p:txBody>
          <a:bodyPr/>
          <a:lstStyle/>
          <a:p>
            <a:r>
              <a:rPr lang="nb-NO" dirty="0"/>
              <a:t>INFORMASJON OG MEDVIRKNING</a:t>
            </a:r>
          </a:p>
        </p:txBody>
      </p:sp>
      <p:sp>
        <p:nvSpPr>
          <p:cNvPr id="3" name="Plassholder for innhold 2">
            <a:extLst>
              <a:ext uri="{FF2B5EF4-FFF2-40B4-BE49-F238E27FC236}">
                <a16:creationId xmlns:a16="http://schemas.microsoft.com/office/drawing/2014/main" id="{2A9357C4-96F1-4134-ABB4-10BAA89838E2}"/>
              </a:ext>
            </a:extLst>
          </p:cNvPr>
          <p:cNvSpPr>
            <a:spLocks noGrp="1"/>
          </p:cNvSpPr>
          <p:nvPr>
            <p:ph idx="1"/>
          </p:nvPr>
        </p:nvSpPr>
        <p:spPr/>
        <p:txBody>
          <a:bodyPr/>
          <a:lstStyle/>
          <a:p>
            <a:pPr marL="0" indent="0">
              <a:buNone/>
            </a:pPr>
            <a:r>
              <a:rPr lang="nb-NO" dirty="0"/>
              <a:t>* Informasjonsbrev til alle ansatte etter hver møte i styringsgruppa – hver uke</a:t>
            </a:r>
          </a:p>
          <a:p>
            <a:pPr marL="0" indent="0">
              <a:buNone/>
            </a:pPr>
            <a:r>
              <a:rPr lang="nb-NO" dirty="0">
                <a:hlinkClick r:id="rId3"/>
              </a:rPr>
              <a:t>https://www.lyngdal.kommune.no/no/om-kommunen/for-ansatte/informasjonsside-om-pagaende-nedbemanningsprosess/</a:t>
            </a:r>
            <a:endParaRPr lang="nb-NO" dirty="0"/>
          </a:p>
          <a:p>
            <a:r>
              <a:rPr lang="nb-NO" dirty="0"/>
              <a:t>Ansatte blir oppfordret å sende innspill inn til styringsgruppa</a:t>
            </a:r>
          </a:p>
          <a:p>
            <a:r>
              <a:rPr lang="nb-NO" dirty="0"/>
              <a:t>Konkrete spørsmål til de ansatte som vi ber om tilbakemelding på</a:t>
            </a:r>
          </a:p>
          <a:p>
            <a:r>
              <a:rPr lang="nb-NO" dirty="0"/>
              <a:t>Informasjon og prosess på ledermøter</a:t>
            </a:r>
          </a:p>
          <a:p>
            <a:pPr marL="0" indent="0">
              <a:buNone/>
            </a:pPr>
            <a:endParaRPr lang="nb-NO" dirty="0"/>
          </a:p>
        </p:txBody>
      </p:sp>
    </p:spTree>
    <p:extLst>
      <p:ext uri="{BB962C8B-B14F-4D97-AF65-F5344CB8AC3E}">
        <p14:creationId xmlns:p14="http://schemas.microsoft.com/office/powerpoint/2010/main" val="355905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8148E1-BB95-4011-BDB3-C7051B7DF7E2}"/>
              </a:ext>
            </a:extLst>
          </p:cNvPr>
          <p:cNvSpPr>
            <a:spLocks noGrp="1"/>
          </p:cNvSpPr>
          <p:nvPr>
            <p:ph type="title"/>
          </p:nvPr>
        </p:nvSpPr>
        <p:spPr/>
        <p:txBody>
          <a:bodyPr/>
          <a:lstStyle/>
          <a:p>
            <a:r>
              <a:rPr lang="nb-NO" dirty="0"/>
              <a:t>TIDSPLAN</a:t>
            </a:r>
          </a:p>
        </p:txBody>
      </p:sp>
      <p:graphicFrame>
        <p:nvGraphicFramePr>
          <p:cNvPr id="4" name="Plassholder for innhold 3">
            <a:extLst>
              <a:ext uri="{FF2B5EF4-FFF2-40B4-BE49-F238E27FC236}">
                <a16:creationId xmlns:a16="http://schemas.microsoft.com/office/drawing/2014/main" id="{337810AE-C67E-4BAA-814F-9E41A06162E9}"/>
              </a:ext>
            </a:extLst>
          </p:cNvPr>
          <p:cNvGraphicFramePr>
            <a:graphicFrameLocks noGrp="1"/>
          </p:cNvGraphicFramePr>
          <p:nvPr>
            <p:ph idx="1"/>
            <p:extLst>
              <p:ext uri="{D42A27DB-BD31-4B8C-83A1-F6EECF244321}">
                <p14:modId xmlns:p14="http://schemas.microsoft.com/office/powerpoint/2010/main" val="1222831824"/>
              </p:ext>
            </p:extLst>
          </p:nvPr>
        </p:nvGraphicFramePr>
        <p:xfrm>
          <a:off x="2071397" y="1304925"/>
          <a:ext cx="6207973" cy="5232730"/>
        </p:xfrm>
        <a:graphic>
          <a:graphicData uri="http://schemas.openxmlformats.org/drawingml/2006/table">
            <a:tbl>
              <a:tblPr/>
              <a:tblGrid>
                <a:gridCol w="2212269">
                  <a:extLst>
                    <a:ext uri="{9D8B030D-6E8A-4147-A177-3AD203B41FA5}">
                      <a16:colId xmlns:a16="http://schemas.microsoft.com/office/drawing/2014/main" val="3253291080"/>
                    </a:ext>
                  </a:extLst>
                </a:gridCol>
                <a:gridCol w="157548">
                  <a:extLst>
                    <a:ext uri="{9D8B030D-6E8A-4147-A177-3AD203B41FA5}">
                      <a16:colId xmlns:a16="http://schemas.microsoft.com/office/drawing/2014/main" val="787663726"/>
                    </a:ext>
                  </a:extLst>
                </a:gridCol>
                <a:gridCol w="157548">
                  <a:extLst>
                    <a:ext uri="{9D8B030D-6E8A-4147-A177-3AD203B41FA5}">
                      <a16:colId xmlns:a16="http://schemas.microsoft.com/office/drawing/2014/main" val="319697228"/>
                    </a:ext>
                  </a:extLst>
                </a:gridCol>
                <a:gridCol w="157548">
                  <a:extLst>
                    <a:ext uri="{9D8B030D-6E8A-4147-A177-3AD203B41FA5}">
                      <a16:colId xmlns:a16="http://schemas.microsoft.com/office/drawing/2014/main" val="735392706"/>
                    </a:ext>
                  </a:extLst>
                </a:gridCol>
                <a:gridCol w="157548">
                  <a:extLst>
                    <a:ext uri="{9D8B030D-6E8A-4147-A177-3AD203B41FA5}">
                      <a16:colId xmlns:a16="http://schemas.microsoft.com/office/drawing/2014/main" val="1492724766"/>
                    </a:ext>
                  </a:extLst>
                </a:gridCol>
                <a:gridCol w="157548">
                  <a:extLst>
                    <a:ext uri="{9D8B030D-6E8A-4147-A177-3AD203B41FA5}">
                      <a16:colId xmlns:a16="http://schemas.microsoft.com/office/drawing/2014/main" val="32367295"/>
                    </a:ext>
                  </a:extLst>
                </a:gridCol>
                <a:gridCol w="157548">
                  <a:extLst>
                    <a:ext uri="{9D8B030D-6E8A-4147-A177-3AD203B41FA5}">
                      <a16:colId xmlns:a16="http://schemas.microsoft.com/office/drawing/2014/main" val="3486504098"/>
                    </a:ext>
                  </a:extLst>
                </a:gridCol>
                <a:gridCol w="157548">
                  <a:extLst>
                    <a:ext uri="{9D8B030D-6E8A-4147-A177-3AD203B41FA5}">
                      <a16:colId xmlns:a16="http://schemas.microsoft.com/office/drawing/2014/main" val="3723786069"/>
                    </a:ext>
                  </a:extLst>
                </a:gridCol>
                <a:gridCol w="157548">
                  <a:extLst>
                    <a:ext uri="{9D8B030D-6E8A-4147-A177-3AD203B41FA5}">
                      <a16:colId xmlns:a16="http://schemas.microsoft.com/office/drawing/2014/main" val="2653845091"/>
                    </a:ext>
                  </a:extLst>
                </a:gridCol>
                <a:gridCol w="157548">
                  <a:extLst>
                    <a:ext uri="{9D8B030D-6E8A-4147-A177-3AD203B41FA5}">
                      <a16:colId xmlns:a16="http://schemas.microsoft.com/office/drawing/2014/main" val="2840666606"/>
                    </a:ext>
                  </a:extLst>
                </a:gridCol>
                <a:gridCol w="192371">
                  <a:extLst>
                    <a:ext uri="{9D8B030D-6E8A-4147-A177-3AD203B41FA5}">
                      <a16:colId xmlns:a16="http://schemas.microsoft.com/office/drawing/2014/main" val="1515926202"/>
                    </a:ext>
                  </a:extLst>
                </a:gridCol>
                <a:gridCol w="192371">
                  <a:extLst>
                    <a:ext uri="{9D8B030D-6E8A-4147-A177-3AD203B41FA5}">
                      <a16:colId xmlns:a16="http://schemas.microsoft.com/office/drawing/2014/main" val="3910771479"/>
                    </a:ext>
                  </a:extLst>
                </a:gridCol>
                <a:gridCol w="192371">
                  <a:extLst>
                    <a:ext uri="{9D8B030D-6E8A-4147-A177-3AD203B41FA5}">
                      <a16:colId xmlns:a16="http://schemas.microsoft.com/office/drawing/2014/main" val="1713375663"/>
                    </a:ext>
                  </a:extLst>
                </a:gridCol>
                <a:gridCol w="384742">
                  <a:extLst>
                    <a:ext uri="{9D8B030D-6E8A-4147-A177-3AD203B41FA5}">
                      <a16:colId xmlns:a16="http://schemas.microsoft.com/office/drawing/2014/main" val="496033826"/>
                    </a:ext>
                  </a:extLst>
                </a:gridCol>
                <a:gridCol w="192371">
                  <a:extLst>
                    <a:ext uri="{9D8B030D-6E8A-4147-A177-3AD203B41FA5}">
                      <a16:colId xmlns:a16="http://schemas.microsoft.com/office/drawing/2014/main" val="1783360773"/>
                    </a:ext>
                  </a:extLst>
                </a:gridCol>
                <a:gridCol w="192371">
                  <a:extLst>
                    <a:ext uri="{9D8B030D-6E8A-4147-A177-3AD203B41FA5}">
                      <a16:colId xmlns:a16="http://schemas.microsoft.com/office/drawing/2014/main" val="243555762"/>
                    </a:ext>
                  </a:extLst>
                </a:gridCol>
                <a:gridCol w="192371">
                  <a:extLst>
                    <a:ext uri="{9D8B030D-6E8A-4147-A177-3AD203B41FA5}">
                      <a16:colId xmlns:a16="http://schemas.microsoft.com/office/drawing/2014/main" val="3431286893"/>
                    </a:ext>
                  </a:extLst>
                </a:gridCol>
                <a:gridCol w="192371">
                  <a:extLst>
                    <a:ext uri="{9D8B030D-6E8A-4147-A177-3AD203B41FA5}">
                      <a16:colId xmlns:a16="http://schemas.microsoft.com/office/drawing/2014/main" val="2910675471"/>
                    </a:ext>
                  </a:extLst>
                </a:gridCol>
                <a:gridCol w="192371">
                  <a:extLst>
                    <a:ext uri="{9D8B030D-6E8A-4147-A177-3AD203B41FA5}">
                      <a16:colId xmlns:a16="http://schemas.microsoft.com/office/drawing/2014/main" val="1593902316"/>
                    </a:ext>
                  </a:extLst>
                </a:gridCol>
                <a:gridCol w="192371">
                  <a:extLst>
                    <a:ext uri="{9D8B030D-6E8A-4147-A177-3AD203B41FA5}">
                      <a16:colId xmlns:a16="http://schemas.microsoft.com/office/drawing/2014/main" val="1551542945"/>
                    </a:ext>
                  </a:extLst>
                </a:gridCol>
                <a:gridCol w="192371">
                  <a:extLst>
                    <a:ext uri="{9D8B030D-6E8A-4147-A177-3AD203B41FA5}">
                      <a16:colId xmlns:a16="http://schemas.microsoft.com/office/drawing/2014/main" val="964106932"/>
                    </a:ext>
                  </a:extLst>
                </a:gridCol>
                <a:gridCol w="269320">
                  <a:extLst>
                    <a:ext uri="{9D8B030D-6E8A-4147-A177-3AD203B41FA5}">
                      <a16:colId xmlns:a16="http://schemas.microsoft.com/office/drawing/2014/main" val="2063744873"/>
                    </a:ext>
                  </a:extLst>
                </a:gridCol>
              </a:tblGrid>
              <a:tr h="141790">
                <a:tc>
                  <a:txBody>
                    <a:bodyPr/>
                    <a:lstStyle/>
                    <a:p>
                      <a:pPr algn="ctr" rtl="0" fontAlgn="base"/>
                      <a:r>
                        <a:rPr lang="nb-NO" sz="500" b="1" i="0">
                          <a:solidFill>
                            <a:srgbClr val="FFFFFF"/>
                          </a:solidFill>
                          <a:effectLst/>
                          <a:latin typeface="Cambria" panose="02040503050406030204" pitchFamily="18" charset="0"/>
                        </a:rPr>
                        <a:t>Hovedaktiviteter </a:t>
                      </a:r>
                      <a:endParaRPr lang="nb-NO" sz="900" b="1" i="0">
                        <a:solidFill>
                          <a:srgbClr val="FFFFFF"/>
                        </a:solidFill>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gridSpan="12">
                  <a:txBody>
                    <a:bodyPr/>
                    <a:lstStyle/>
                    <a:p>
                      <a:pPr algn="ctr" rtl="0" fontAlgn="base"/>
                      <a:r>
                        <a:rPr lang="nb-NO" sz="500" b="1" i="0">
                          <a:solidFill>
                            <a:srgbClr val="FFFFFF"/>
                          </a:solidFill>
                          <a:effectLst/>
                          <a:latin typeface="Cambria" panose="02040503050406030204" pitchFamily="18" charset="0"/>
                        </a:rPr>
                        <a:t>Tidsplan (ukenummer 2021) </a:t>
                      </a:r>
                      <a:endParaRPr lang="nb-NO" sz="900" b="1" i="0">
                        <a:solidFill>
                          <a:srgbClr val="FFFFFF"/>
                        </a:solidFill>
                        <a:effectLst/>
                      </a:endParaRPr>
                    </a:p>
                  </a:txBody>
                  <a:tcPr marL="45413" marR="45413" marT="22707" marB="22707">
                    <a:lnL w="9525" cap="flat" cmpd="sng" algn="ctr">
                      <a:solidFill>
                        <a:srgbClr val="73B243"/>
                      </a:solidFill>
                      <a:prstDash val="solid"/>
                      <a:round/>
                      <a:headEnd type="none" w="med" len="med"/>
                      <a:tailEnd type="none" w="med" len="med"/>
                    </a:lnL>
                    <a:lnR>
                      <a:noFill/>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a:txBody>
                    <a:bodyPr/>
                    <a:lstStyle/>
                    <a:p>
                      <a:pPr algn="ctr" rtl="0" fontAlgn="base"/>
                      <a:r>
                        <a:rPr lang="nb-NO" sz="500" b="1" i="0">
                          <a:solidFill>
                            <a:srgbClr val="FFFFFF"/>
                          </a:solidFill>
                          <a:effectLst/>
                          <a:latin typeface="Cambria" panose="02040503050406030204" pitchFamily="18" charset="0"/>
                        </a:rPr>
                        <a:t> </a:t>
                      </a:r>
                    </a:p>
                  </a:txBody>
                  <a:tcPr marL="45413" marR="45413" marT="22707" marB="22707">
                    <a:lnL>
                      <a:noFill/>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a:txBody>
                    <a:bodyPr/>
                    <a:lstStyle/>
                    <a:p>
                      <a:pPr algn="ctr" rtl="0" fontAlgn="base"/>
                      <a:r>
                        <a:rPr lang="nb-NO" sz="500" b="1" i="0">
                          <a:solidFill>
                            <a:srgbClr val="FFFFFF"/>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a:txBody>
                    <a:bodyPr/>
                    <a:lstStyle/>
                    <a:p>
                      <a:pPr algn="ctr" rtl="0" fontAlgn="base"/>
                      <a:r>
                        <a:rPr lang="nb-NO" sz="500" b="1" i="0">
                          <a:solidFill>
                            <a:srgbClr val="FFFFFF"/>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a:txBody>
                    <a:bodyPr/>
                    <a:lstStyle/>
                    <a:p>
                      <a:pPr algn="ctr" rtl="0" fontAlgn="base"/>
                      <a:r>
                        <a:rPr lang="nb-NO" sz="500" b="1" i="0">
                          <a:solidFill>
                            <a:srgbClr val="FFFFFF"/>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a:txBody>
                    <a:bodyPr/>
                    <a:lstStyle/>
                    <a:p>
                      <a:pPr algn="ctr" rtl="0" fontAlgn="base"/>
                      <a:r>
                        <a:rPr lang="nb-NO" sz="500" b="1" i="0">
                          <a:solidFill>
                            <a:srgbClr val="FFFFFF"/>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a:txBody>
                    <a:bodyPr/>
                    <a:lstStyle/>
                    <a:p>
                      <a:pPr algn="ctr" rtl="0" fontAlgn="base"/>
                      <a:r>
                        <a:rPr lang="nb-NO" sz="500" b="1" i="0">
                          <a:solidFill>
                            <a:srgbClr val="FFFFFF"/>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a:txBody>
                    <a:bodyPr/>
                    <a:lstStyle/>
                    <a:p>
                      <a:pPr algn="ctr" rtl="0" fontAlgn="base"/>
                      <a:r>
                        <a:rPr lang="nb-NO" sz="500" b="1" i="0">
                          <a:solidFill>
                            <a:srgbClr val="FFFFFF"/>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a:txBody>
                    <a:bodyPr/>
                    <a:lstStyle/>
                    <a:p>
                      <a:pPr algn="ctr" rtl="0" fontAlgn="base"/>
                      <a:r>
                        <a:rPr lang="nb-NO" sz="500" b="1" i="0">
                          <a:solidFill>
                            <a:srgbClr val="FFFFFF"/>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a:txBody>
                    <a:bodyPr/>
                    <a:lstStyle/>
                    <a:p>
                      <a:pPr algn="ctr" rtl="0" fontAlgn="base"/>
                      <a:r>
                        <a:rPr lang="nb-NO" sz="500" b="1" i="0">
                          <a:solidFill>
                            <a:srgbClr val="FFFFFF"/>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extLst>
                  <a:ext uri="{0D108BD9-81ED-4DB2-BD59-A6C34878D82A}">
                    <a16:rowId xmlns:a16="http://schemas.microsoft.com/office/drawing/2014/main" val="1462799456"/>
                  </a:ext>
                </a:extLst>
              </a:tr>
              <a:tr h="319473">
                <a:tc>
                  <a:txBody>
                    <a:bodyPr/>
                    <a:lstStyle/>
                    <a:p>
                      <a:pPr algn="ctr" rtl="0" fontAlgn="base"/>
                      <a:r>
                        <a:rPr lang="nb-NO" sz="500" b="1"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73B243"/>
                    </a:solidFill>
                  </a:tcPr>
                </a:tc>
                <a:tc>
                  <a:txBody>
                    <a:bodyPr/>
                    <a:lstStyle/>
                    <a:p>
                      <a:pPr algn="l" rtl="0" fontAlgn="base"/>
                      <a:r>
                        <a:rPr lang="nb-NO" sz="500" b="1" i="0">
                          <a:effectLst/>
                          <a:latin typeface="Cambria" panose="02040503050406030204" pitchFamily="18" charset="0"/>
                        </a:rPr>
                        <a:t>1</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2</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3</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4</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5</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6</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7</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8</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9</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10</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11</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12</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solidFill>
                            <a:srgbClr val="FF0000"/>
                          </a:solidFill>
                          <a:effectLst/>
                          <a:latin typeface="Cambria" panose="02040503050406030204" pitchFamily="18" charset="0"/>
                        </a:rPr>
                        <a:t>13 Påske</a:t>
                      </a:r>
                      <a:r>
                        <a:rPr lang="nb-NO" sz="500" b="0" i="0">
                          <a:solidFill>
                            <a:srgbClr val="FF0000"/>
                          </a:solidFill>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14</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15</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16</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17</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18</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19</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20</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ctr" rtl="0" fontAlgn="base"/>
                      <a:r>
                        <a:rPr lang="nb-NO" sz="500" b="1" i="0">
                          <a:effectLst/>
                          <a:latin typeface="Cambria" panose="02040503050406030204" pitchFamily="18" charset="0"/>
                        </a:rPr>
                        <a:t>21-26</a:t>
                      </a:r>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3542335388"/>
                  </a:ext>
                </a:extLst>
              </a:tr>
              <a:tr h="230631">
                <a:tc>
                  <a:txBody>
                    <a:bodyPr/>
                    <a:lstStyle/>
                    <a:p>
                      <a:pPr algn="l" rtl="0" fontAlgn="base"/>
                      <a:r>
                        <a:rPr lang="nb-NO" sz="500" b="0" i="0">
                          <a:effectLst/>
                          <a:latin typeface="Cambria" panose="02040503050406030204" pitchFamily="18" charset="0"/>
                        </a:rPr>
                        <a:t>Utarbeide prosjektplan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1600369934"/>
                  </a:ext>
                </a:extLst>
              </a:tr>
              <a:tr h="230631">
                <a:tc>
                  <a:txBody>
                    <a:bodyPr/>
                    <a:lstStyle/>
                    <a:p>
                      <a:pPr algn="l" rtl="0" fontAlgn="base"/>
                      <a:r>
                        <a:rPr lang="nb-NO" sz="500" b="0" i="0">
                          <a:effectLst/>
                          <a:latin typeface="Cambria" panose="02040503050406030204" pitchFamily="18" charset="0"/>
                        </a:rPr>
                        <a:t>Møter styringsgruppe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1971161565"/>
                  </a:ext>
                </a:extLst>
              </a:tr>
              <a:tr h="230631">
                <a:tc>
                  <a:txBody>
                    <a:bodyPr/>
                    <a:lstStyle/>
                    <a:p>
                      <a:pPr algn="l" rtl="0" fontAlgn="base"/>
                      <a:r>
                        <a:rPr lang="nb-NO" sz="500" b="0" i="0">
                          <a:effectLst/>
                          <a:latin typeface="Cambria" panose="02040503050406030204" pitchFamily="18" charset="0"/>
                        </a:rPr>
                        <a:t>Kommunalsjefmøter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3065428842"/>
                  </a:ext>
                </a:extLst>
              </a:tr>
              <a:tr h="230631">
                <a:tc>
                  <a:txBody>
                    <a:bodyPr/>
                    <a:lstStyle/>
                    <a:p>
                      <a:pPr algn="l" rtl="0" fontAlgn="base"/>
                      <a:r>
                        <a:rPr lang="nb-NO" sz="500" b="0" i="0" dirty="0">
                          <a:effectLst/>
                          <a:latin typeface="Cambria" panose="02040503050406030204" pitchFamily="18" charset="0"/>
                        </a:rPr>
                        <a:t>Møte med kommunalsjefer, virksomhetsledere, HTV og HVO </a:t>
                      </a:r>
                      <a:endParaRPr lang="nb-NO" sz="900" b="0" i="0" dirty="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2699423465"/>
                  </a:ext>
                </a:extLst>
              </a:tr>
              <a:tr h="230631">
                <a:tc>
                  <a:txBody>
                    <a:bodyPr/>
                    <a:lstStyle/>
                    <a:p>
                      <a:pPr algn="l" rtl="0" fontAlgn="base"/>
                      <a:r>
                        <a:rPr lang="nb-NO" sz="500" b="0" i="0">
                          <a:effectLst/>
                          <a:latin typeface="Cambria" panose="02040503050406030204" pitchFamily="18" charset="0"/>
                        </a:rPr>
                        <a:t>Fellesmøte med alle ledere, HTV og HVO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1659191212"/>
                  </a:ext>
                </a:extLst>
              </a:tr>
              <a:tr h="230631">
                <a:tc>
                  <a:txBody>
                    <a:bodyPr/>
                    <a:lstStyle/>
                    <a:p>
                      <a:pPr algn="l" rtl="0" fontAlgn="base"/>
                      <a:r>
                        <a:rPr lang="nb-NO" sz="500" b="0" i="0">
                          <a:effectLst/>
                          <a:latin typeface="Cambria" panose="02040503050406030204" pitchFamily="18" charset="0"/>
                        </a:rPr>
                        <a:t>Samarbeidsmøter med HTV og HVO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78955674"/>
                  </a:ext>
                </a:extLst>
              </a:tr>
              <a:tr h="230631">
                <a:tc>
                  <a:txBody>
                    <a:bodyPr/>
                    <a:lstStyle/>
                    <a:p>
                      <a:pPr algn="l" rtl="0" fontAlgn="base"/>
                      <a:r>
                        <a:rPr lang="nb-NO" sz="500" b="0" i="0">
                          <a:effectLst/>
                          <a:latin typeface="Cambria" panose="02040503050406030204" pitchFamily="18" charset="0"/>
                        </a:rPr>
                        <a:t>Drøftingsmøte med HTV om kriterier nedbemanning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602123641"/>
                  </a:ext>
                </a:extLst>
              </a:tr>
              <a:tr h="230631">
                <a:tc>
                  <a:txBody>
                    <a:bodyPr/>
                    <a:lstStyle/>
                    <a:p>
                      <a:pPr algn="l" rtl="0" fontAlgn="base"/>
                      <a:r>
                        <a:rPr lang="nb-NO" sz="500" b="0" i="0">
                          <a:effectLst/>
                          <a:latin typeface="Cambria" panose="02040503050406030204" pitchFamily="18" charset="0"/>
                        </a:rPr>
                        <a:t>Formannskapet – informasjon om prosessen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2791120046"/>
                  </a:ext>
                </a:extLst>
              </a:tr>
              <a:tr h="230631">
                <a:tc>
                  <a:txBody>
                    <a:bodyPr/>
                    <a:lstStyle/>
                    <a:p>
                      <a:pPr algn="l" rtl="0" fontAlgn="base"/>
                      <a:r>
                        <a:rPr lang="nb-NO" sz="500" b="0" i="0">
                          <a:effectLst/>
                          <a:latin typeface="Cambria" panose="02040503050406030204" pitchFamily="18" charset="0"/>
                        </a:rPr>
                        <a:t>Kommunestyret – informasjon om prosessen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3098834020"/>
                  </a:ext>
                </a:extLst>
              </a:tr>
              <a:tr h="230631">
                <a:tc>
                  <a:txBody>
                    <a:bodyPr/>
                    <a:lstStyle/>
                    <a:p>
                      <a:pPr algn="l" rtl="0" fontAlgn="base"/>
                      <a:r>
                        <a:rPr lang="nb-NO" sz="500" b="0" i="0">
                          <a:effectLst/>
                          <a:latin typeface="Cambria" panose="02040503050406030204" pitchFamily="18" charset="0"/>
                        </a:rPr>
                        <a:t>Innspill fra avdelingsledere og ansatte, jfr. utsendelse etter møte 18. januar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609502474"/>
                  </a:ext>
                </a:extLst>
              </a:tr>
              <a:tr h="230631">
                <a:tc>
                  <a:txBody>
                    <a:bodyPr/>
                    <a:lstStyle/>
                    <a:p>
                      <a:pPr algn="l" rtl="0" fontAlgn="base"/>
                      <a:r>
                        <a:rPr lang="nb-NO" sz="500" b="0" i="0">
                          <a:effectLst/>
                          <a:latin typeface="Cambria" panose="02040503050406030204" pitchFamily="18" charset="0"/>
                        </a:rPr>
                        <a:t>Kartleggingssamtaler med alle ledere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3423960621"/>
                  </a:ext>
                </a:extLst>
              </a:tr>
              <a:tr h="230631">
                <a:tc>
                  <a:txBody>
                    <a:bodyPr/>
                    <a:lstStyle/>
                    <a:p>
                      <a:pPr algn="l" rtl="0" fontAlgn="base"/>
                      <a:r>
                        <a:rPr lang="nb-NO" sz="500" b="0" i="0">
                          <a:effectLst/>
                          <a:latin typeface="Cambria" panose="02040503050406030204" pitchFamily="18" charset="0"/>
                        </a:rPr>
                        <a:t>Oversikt over ledige stillinger, midlertidige stillinger og naturlige avganger i hele kommunen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654737121"/>
                  </a:ext>
                </a:extLst>
              </a:tr>
              <a:tr h="141790">
                <a:tc>
                  <a:txBody>
                    <a:bodyPr/>
                    <a:lstStyle/>
                    <a:p>
                      <a:pPr algn="l" rtl="0" fontAlgn="base"/>
                      <a:r>
                        <a:rPr lang="nb-NO" sz="500" b="0" i="0">
                          <a:effectLst/>
                          <a:latin typeface="Cambria" panose="02040503050406030204" pitchFamily="18" charset="0"/>
                        </a:rPr>
                        <a:t>Eventuell behandling i partssammensatt utvalg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4090509371"/>
                  </a:ext>
                </a:extLst>
              </a:tr>
              <a:tr h="141790">
                <a:tc>
                  <a:txBody>
                    <a:bodyPr/>
                    <a:lstStyle/>
                    <a:p>
                      <a:pPr algn="l" rtl="0" fontAlgn="base"/>
                      <a:r>
                        <a:rPr lang="nb-NO" sz="500" b="0" i="0">
                          <a:effectLst/>
                          <a:latin typeface="Cambria" panose="02040503050406030204" pitchFamily="18" charset="0"/>
                        </a:rPr>
                        <a:t>Eventuell behandling i kommunestyret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3418863588"/>
                  </a:ext>
                </a:extLst>
              </a:tr>
              <a:tr h="230631">
                <a:tc>
                  <a:txBody>
                    <a:bodyPr/>
                    <a:lstStyle/>
                    <a:p>
                      <a:pPr algn="l" rtl="0" fontAlgn="base"/>
                      <a:r>
                        <a:rPr lang="nb-NO" sz="500" b="0" i="0">
                          <a:effectLst/>
                          <a:latin typeface="Cambria" panose="02040503050406030204" pitchFamily="18" charset="0"/>
                        </a:rPr>
                        <a:t>Stillingsprofiler stillinger i ny organisasjonsplan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1478348633"/>
                  </a:ext>
                </a:extLst>
              </a:tr>
              <a:tr h="230631">
                <a:tc>
                  <a:txBody>
                    <a:bodyPr/>
                    <a:lstStyle/>
                    <a:p>
                      <a:pPr algn="l" rtl="0" fontAlgn="base"/>
                      <a:r>
                        <a:rPr lang="nb-NO" sz="500" b="0" i="0">
                          <a:effectLst/>
                          <a:latin typeface="Cambria" panose="02040503050406030204" pitchFamily="18" charset="0"/>
                        </a:rPr>
                        <a:t>Levere forslag til ny organisasjonsplan høring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2686881499"/>
                  </a:ext>
                </a:extLst>
              </a:tr>
              <a:tr h="230631">
                <a:tc>
                  <a:txBody>
                    <a:bodyPr/>
                    <a:lstStyle/>
                    <a:p>
                      <a:pPr algn="l" rtl="0" fontAlgn="base"/>
                      <a:r>
                        <a:rPr lang="nb-NO" sz="500" b="0" i="0">
                          <a:effectLst/>
                          <a:latin typeface="Cambria" panose="02040503050406030204" pitchFamily="18" charset="0"/>
                        </a:rPr>
                        <a:t>Høring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108559616"/>
                  </a:ext>
                </a:extLst>
              </a:tr>
              <a:tr h="230631">
                <a:tc>
                  <a:txBody>
                    <a:bodyPr/>
                    <a:lstStyle/>
                    <a:p>
                      <a:pPr algn="l" rtl="0" fontAlgn="base"/>
                      <a:r>
                        <a:rPr lang="nb-NO" sz="500" b="0" i="0">
                          <a:effectLst/>
                          <a:latin typeface="Cambria" panose="02040503050406030204" pitchFamily="18" charset="0"/>
                        </a:rPr>
                        <a:t>Styringsgruppa bestemmer ny organisasjonsplan, eventuelt innstiller til politisk behandling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742628846"/>
                  </a:ext>
                </a:extLst>
              </a:tr>
              <a:tr h="141790">
                <a:tc>
                  <a:txBody>
                    <a:bodyPr/>
                    <a:lstStyle/>
                    <a:p>
                      <a:pPr algn="l" rtl="0" fontAlgn="base"/>
                      <a:r>
                        <a:rPr lang="nb-NO" sz="500" b="0" i="0">
                          <a:effectLst/>
                          <a:latin typeface="Cambria" panose="02040503050406030204" pitchFamily="18" charset="0"/>
                        </a:rPr>
                        <a:t>Bemanning etter ny organisasjonsplan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solidFill>
                            <a:srgbClr val="FF0000"/>
                          </a:solidFill>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3525425637"/>
                  </a:ext>
                </a:extLst>
              </a:tr>
              <a:tr h="141790">
                <a:tc>
                  <a:txBody>
                    <a:bodyPr/>
                    <a:lstStyle/>
                    <a:p>
                      <a:pPr algn="l" rtl="0" fontAlgn="base"/>
                      <a:r>
                        <a:rPr lang="nb-NO" sz="500" b="0" i="0">
                          <a:effectLst/>
                          <a:latin typeface="Cambria" panose="02040503050406030204" pitchFamily="18" charset="0"/>
                        </a:rPr>
                        <a:t>Kartlegging av eventuelt overtallige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518073286"/>
                  </a:ext>
                </a:extLst>
              </a:tr>
              <a:tr h="230631">
                <a:tc>
                  <a:txBody>
                    <a:bodyPr/>
                    <a:lstStyle/>
                    <a:p>
                      <a:pPr algn="l" rtl="0" fontAlgn="base"/>
                      <a:r>
                        <a:rPr lang="nb-NO" sz="500" b="0" i="0">
                          <a:effectLst/>
                          <a:latin typeface="Cambria" panose="02040503050406030204" pitchFamily="18" charset="0"/>
                        </a:rPr>
                        <a:t>Tilbud om annen stilling til overtallige </a:t>
                      </a:r>
                      <a:endParaRPr lang="nb-NO" sz="900" b="0" i="0">
                        <a:effectLst/>
                      </a:endParaRPr>
                    </a:p>
                    <a:p>
                      <a:pPr algn="l" rtl="0" fontAlgn="base"/>
                      <a:r>
                        <a:rPr lang="nb-NO" sz="500" b="0" i="0">
                          <a:effectLst/>
                          <a:latin typeface="Cambria" panose="02040503050406030204" pitchFamily="18" charset="0"/>
                        </a:rPr>
                        <a:t>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1326333546"/>
                  </a:ext>
                </a:extLst>
              </a:tr>
              <a:tr h="141790">
                <a:tc>
                  <a:txBody>
                    <a:bodyPr/>
                    <a:lstStyle/>
                    <a:p>
                      <a:pPr algn="l" rtl="0" fontAlgn="base"/>
                      <a:r>
                        <a:rPr lang="nb-NO" sz="500" b="0" i="0">
                          <a:effectLst/>
                          <a:latin typeface="Cambria" panose="02040503050406030204" pitchFamily="18" charset="0"/>
                        </a:rPr>
                        <a:t>Opplæring og etablering ny organisasjon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X </a:t>
                      </a:r>
                      <a:endParaRPr lang="nb-NO" sz="900" b="0" i="0">
                        <a:effectLst/>
                      </a:endParaRP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3734017451"/>
                  </a:ext>
                </a:extLst>
              </a:tr>
              <a:tr h="141790">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solidFill>
                      <a:srgbClr val="FF0000"/>
                    </a:solidFill>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tc>
                  <a:txBody>
                    <a:bodyPr/>
                    <a:lstStyle/>
                    <a:p>
                      <a:pPr algn="l" rtl="0" fontAlgn="base"/>
                      <a:r>
                        <a:rPr lang="nb-NO" sz="500" b="0" i="0" dirty="0">
                          <a:effectLst/>
                          <a:latin typeface="Cambria" panose="02040503050406030204" pitchFamily="18" charset="0"/>
                        </a:rPr>
                        <a:t> </a:t>
                      </a:r>
                    </a:p>
                  </a:txBody>
                  <a:tcPr marL="45413" marR="45413" marT="22707" marB="22707">
                    <a:lnL w="9525" cap="flat" cmpd="sng" algn="ctr">
                      <a:solidFill>
                        <a:srgbClr val="73B243"/>
                      </a:solidFill>
                      <a:prstDash val="solid"/>
                      <a:round/>
                      <a:headEnd type="none" w="med" len="med"/>
                      <a:tailEnd type="none" w="med" len="med"/>
                    </a:lnL>
                    <a:lnR w="9525" cap="flat" cmpd="sng" algn="ctr">
                      <a:solidFill>
                        <a:srgbClr val="73B243"/>
                      </a:solidFill>
                      <a:prstDash val="solid"/>
                      <a:round/>
                      <a:headEnd type="none" w="med" len="med"/>
                      <a:tailEnd type="none" w="med" len="med"/>
                    </a:lnR>
                    <a:lnT w="9525" cap="flat" cmpd="sng" algn="ctr">
                      <a:solidFill>
                        <a:srgbClr val="73B243"/>
                      </a:solidFill>
                      <a:prstDash val="solid"/>
                      <a:round/>
                      <a:headEnd type="none" w="med" len="med"/>
                      <a:tailEnd type="none" w="med" len="med"/>
                    </a:lnT>
                    <a:lnB w="9525" cap="flat" cmpd="sng" algn="ctr">
                      <a:solidFill>
                        <a:srgbClr val="73B243"/>
                      </a:solidFill>
                      <a:prstDash val="solid"/>
                      <a:round/>
                      <a:headEnd type="none" w="med" len="med"/>
                      <a:tailEnd type="none" w="med" len="med"/>
                    </a:lnB>
                  </a:tcPr>
                </a:tc>
                <a:extLst>
                  <a:ext uri="{0D108BD9-81ED-4DB2-BD59-A6C34878D82A}">
                    <a16:rowId xmlns:a16="http://schemas.microsoft.com/office/drawing/2014/main" val="1953059049"/>
                  </a:ext>
                </a:extLst>
              </a:tr>
            </a:tbl>
          </a:graphicData>
        </a:graphic>
      </p:graphicFrame>
      <p:sp>
        <p:nvSpPr>
          <p:cNvPr id="5" name="Rectangle 1">
            <a:extLst>
              <a:ext uri="{FF2B5EF4-FFF2-40B4-BE49-F238E27FC236}">
                <a16:creationId xmlns:a16="http://schemas.microsoft.com/office/drawing/2014/main" id="{FF49F00B-89B1-42E7-BDA2-E909E23DD2A2}"/>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900" b="0" i="0" u="none" strike="noStrike" cap="none" normalizeH="0" baseline="0">
              <a:ln>
                <a:noFill/>
              </a:ln>
              <a:solidFill>
                <a:srgbClr val="000000"/>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nb-NO" altLang="nb-NO" sz="1600" b="1" i="0" u="none" strike="noStrike" cap="none" normalizeH="0" baseline="0">
                <a:ln>
                  <a:noFill/>
                </a:ln>
                <a:solidFill>
                  <a:schemeClr val="tx1"/>
                </a:solidFill>
                <a:effectLst/>
                <a:latin typeface="Cambria" panose="02040503050406030204" pitchFamily="18" charset="0"/>
                <a:cs typeface="Segoe UI" panose="020B0502040204020203" pitchFamily="34" charset="0"/>
              </a:rPr>
              <a:t>Tidsplan </a:t>
            </a:r>
            <a:endParaRPr kumimoji="0" lang="nb-NO" altLang="nb-NO" sz="900" b="0" i="0" u="none" strike="noStrike" cap="none" normalizeH="0" baseline="0">
              <a:ln>
                <a:noFill/>
              </a:ln>
              <a:solidFill>
                <a:srgbClr val="000000"/>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100" b="0" i="0" u="none" strike="noStrike" cap="none" normalizeH="0" baseline="0">
                <a:ln>
                  <a:noFill/>
                </a:ln>
                <a:solidFill>
                  <a:schemeClr val="tx1"/>
                </a:solidFill>
                <a:effectLst/>
                <a:latin typeface="Cambria" panose="02040503050406030204" pitchFamily="18" charset="0"/>
                <a:cs typeface="Segoe UI" panose="020B0502040204020203" pitchFamily="34" charset="0"/>
              </a:rPr>
              <a:t> </a:t>
            </a:r>
            <a:endParaRPr kumimoji="0" lang="nb-NO" altLang="nb-NO"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100" b="0" i="0" u="none" strike="noStrike" cap="none" normalizeH="0" baseline="0">
                <a:ln>
                  <a:noFill/>
                </a:ln>
                <a:solidFill>
                  <a:schemeClr val="tx1"/>
                </a:solidFill>
                <a:effectLst/>
                <a:latin typeface="Cambria" panose="02040503050406030204" pitchFamily="18" charset="0"/>
                <a:cs typeface="Segoe UI" panose="020B0502040204020203" pitchFamily="34" charset="0"/>
              </a:rPr>
              <a:t> </a:t>
            </a:r>
            <a:endParaRPr kumimoji="0" lang="nb-NO" altLang="nb-N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5036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8017A4-8643-4BFF-A8BF-63E0A47C8026}"/>
              </a:ext>
            </a:extLst>
          </p:cNvPr>
          <p:cNvSpPr>
            <a:spLocks noGrp="1"/>
          </p:cNvSpPr>
          <p:nvPr>
            <p:ph type="title"/>
          </p:nvPr>
        </p:nvSpPr>
        <p:spPr/>
        <p:txBody>
          <a:bodyPr/>
          <a:lstStyle/>
          <a:p>
            <a:r>
              <a:rPr lang="nb-NO" dirty="0"/>
              <a:t>Mål med prosessen	</a:t>
            </a:r>
          </a:p>
        </p:txBody>
      </p:sp>
      <p:sp>
        <p:nvSpPr>
          <p:cNvPr id="3" name="Plassholder for innhold 2">
            <a:extLst>
              <a:ext uri="{FF2B5EF4-FFF2-40B4-BE49-F238E27FC236}">
                <a16:creationId xmlns:a16="http://schemas.microsoft.com/office/drawing/2014/main" id="{EC66044E-A859-42F4-AE4D-FD1D8F585E82}"/>
              </a:ext>
            </a:extLst>
          </p:cNvPr>
          <p:cNvSpPr>
            <a:spLocks noGrp="1"/>
          </p:cNvSpPr>
          <p:nvPr>
            <p:ph idx="1"/>
          </p:nvPr>
        </p:nvSpPr>
        <p:spPr/>
        <p:txBody>
          <a:bodyPr/>
          <a:lstStyle/>
          <a:p>
            <a:pPr lvl="0"/>
            <a:r>
              <a:rPr lang="nb-NO" dirty="0"/>
              <a:t>Nærvær og kort vei til beslutning</a:t>
            </a:r>
          </a:p>
          <a:p>
            <a:pPr lvl="0"/>
            <a:r>
              <a:rPr lang="nb-NO" dirty="0"/>
              <a:t>Tydelig ansvarsforhold mellom ledernivå (rolleavklaring)</a:t>
            </a:r>
          </a:p>
          <a:p>
            <a:pPr lvl="0"/>
            <a:r>
              <a:rPr lang="nb-NO" dirty="0"/>
              <a:t>Avklaring av innholdet i lederstillingene</a:t>
            </a:r>
          </a:p>
          <a:p>
            <a:pPr lvl="0"/>
            <a:r>
              <a:rPr lang="nb-NO" dirty="0"/>
              <a:t>Arbeid og ansvar samsvarer med avsatt ressurs</a:t>
            </a:r>
          </a:p>
          <a:p>
            <a:pPr marL="0" indent="0">
              <a:buNone/>
            </a:pPr>
            <a:endParaRPr lang="nb-NO" dirty="0"/>
          </a:p>
        </p:txBody>
      </p:sp>
    </p:spTree>
    <p:extLst>
      <p:ext uri="{BB962C8B-B14F-4D97-AF65-F5344CB8AC3E}">
        <p14:creationId xmlns:p14="http://schemas.microsoft.com/office/powerpoint/2010/main" val="1286691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88F3C3-77DD-4197-BA14-5FF3F5504142}"/>
              </a:ext>
            </a:extLst>
          </p:cNvPr>
          <p:cNvSpPr>
            <a:spLocks noGrp="1"/>
          </p:cNvSpPr>
          <p:nvPr>
            <p:ph type="title"/>
          </p:nvPr>
        </p:nvSpPr>
        <p:spPr/>
        <p:txBody>
          <a:bodyPr/>
          <a:lstStyle/>
          <a:p>
            <a:r>
              <a:rPr lang="nb-NO" dirty="0"/>
              <a:t>Styringsgruppas forslag	</a:t>
            </a:r>
          </a:p>
        </p:txBody>
      </p:sp>
      <p:sp>
        <p:nvSpPr>
          <p:cNvPr id="3" name="Plassholder for innhold 2">
            <a:extLst>
              <a:ext uri="{FF2B5EF4-FFF2-40B4-BE49-F238E27FC236}">
                <a16:creationId xmlns:a16="http://schemas.microsoft.com/office/drawing/2014/main" id="{78CB227F-E707-4BA2-A8D4-2BACE21C93E0}"/>
              </a:ext>
            </a:extLst>
          </p:cNvPr>
          <p:cNvSpPr>
            <a:spLocks noGrp="1"/>
          </p:cNvSpPr>
          <p:nvPr>
            <p:ph idx="1"/>
          </p:nvPr>
        </p:nvSpPr>
        <p:spPr/>
        <p:txBody>
          <a:bodyPr/>
          <a:lstStyle/>
          <a:p>
            <a:r>
              <a:rPr lang="nb-NO" dirty="0"/>
              <a:t>Ikke gjennomføre en stor omorganisering</a:t>
            </a:r>
          </a:p>
          <a:p>
            <a:r>
              <a:rPr lang="nb-NO" dirty="0"/>
              <a:t>Spare inn nødvendig beløp ved ikke å ansette nye ledere i stillinger som er/blir ledige framover</a:t>
            </a:r>
          </a:p>
        </p:txBody>
      </p:sp>
    </p:spTree>
    <p:extLst>
      <p:ext uri="{BB962C8B-B14F-4D97-AF65-F5344CB8AC3E}">
        <p14:creationId xmlns:p14="http://schemas.microsoft.com/office/powerpoint/2010/main" val="229681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B138A5-5D1F-4D4F-988C-C730397C34ED}"/>
              </a:ext>
            </a:extLst>
          </p:cNvPr>
          <p:cNvSpPr>
            <a:spLocks noGrp="1"/>
          </p:cNvSpPr>
          <p:nvPr>
            <p:ph type="title"/>
          </p:nvPr>
        </p:nvSpPr>
        <p:spPr/>
        <p:txBody>
          <a:bodyPr/>
          <a:lstStyle/>
          <a:p>
            <a:r>
              <a:rPr lang="nb-NO" dirty="0"/>
              <a:t>Ledige lederstillinger eller stillinger som er midlertidig besatt</a:t>
            </a:r>
          </a:p>
        </p:txBody>
      </p:sp>
      <p:sp>
        <p:nvSpPr>
          <p:cNvPr id="3" name="Plassholder for innhold 2">
            <a:extLst>
              <a:ext uri="{FF2B5EF4-FFF2-40B4-BE49-F238E27FC236}">
                <a16:creationId xmlns:a16="http://schemas.microsoft.com/office/drawing/2014/main" id="{75A3D905-732C-44E1-81F4-9FCF4B148CD0}"/>
              </a:ext>
            </a:extLst>
          </p:cNvPr>
          <p:cNvSpPr>
            <a:spLocks noGrp="1"/>
          </p:cNvSpPr>
          <p:nvPr>
            <p:ph idx="1"/>
          </p:nvPr>
        </p:nvSpPr>
        <p:spPr/>
        <p:txBody>
          <a:bodyPr/>
          <a:lstStyle/>
          <a:p>
            <a:r>
              <a:rPr lang="nb-NO" dirty="0"/>
              <a:t>Stab/støtte - 1 kommunalsjef</a:t>
            </a:r>
          </a:p>
          <a:p>
            <a:r>
              <a:rPr lang="nb-NO" dirty="0"/>
              <a:t>Virksomhetene barnehager, barneskole, ungdomsskole – 1 årsverk</a:t>
            </a:r>
          </a:p>
          <a:p>
            <a:r>
              <a:rPr lang="nb-NO" dirty="0"/>
              <a:t>Virksomhetene inne helse og velferd – 3 årsverk + en permisjon halve året</a:t>
            </a:r>
          </a:p>
          <a:p>
            <a:r>
              <a:rPr lang="nb-NO" dirty="0"/>
              <a:t>Virksomhetene teknisk tjenester, arealplan og miljø, kultur</a:t>
            </a:r>
            <a:r>
              <a:rPr lang="nb-NO"/>
              <a:t>: 1-2 </a:t>
            </a:r>
            <a:r>
              <a:rPr lang="nb-NO" dirty="0"/>
              <a:t>årsverk</a:t>
            </a:r>
          </a:p>
          <a:p>
            <a:pPr marL="0" indent="0">
              <a:buNone/>
            </a:pPr>
            <a:endParaRPr lang="nb-NO" dirty="0"/>
          </a:p>
          <a:p>
            <a:pPr marL="0" indent="0">
              <a:buNone/>
            </a:pPr>
            <a:r>
              <a:rPr lang="nb-NO" dirty="0"/>
              <a:t>Styringsgruppa vil utfordre virksomhetslederne og kommunalsjefgruppa på hvordan dette kan løses og be dem levere forslag til styringsgruppa. Avdelingslederne vil bli involvert.</a:t>
            </a:r>
          </a:p>
        </p:txBody>
      </p:sp>
    </p:spTree>
    <p:extLst>
      <p:ext uri="{BB962C8B-B14F-4D97-AF65-F5344CB8AC3E}">
        <p14:creationId xmlns:p14="http://schemas.microsoft.com/office/powerpoint/2010/main" val="613897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30E9F6-9C0B-4254-8B9F-E15356510DD7}"/>
              </a:ext>
            </a:extLst>
          </p:cNvPr>
          <p:cNvSpPr>
            <a:spLocks noGrp="1"/>
          </p:cNvSpPr>
          <p:nvPr>
            <p:ph type="title"/>
          </p:nvPr>
        </p:nvSpPr>
        <p:spPr/>
        <p:txBody>
          <a:bodyPr/>
          <a:lstStyle/>
          <a:p>
            <a:r>
              <a:rPr lang="nb-NO" dirty="0"/>
              <a:t>Noen tilbakemeldinger styringsgruppa har fått</a:t>
            </a:r>
          </a:p>
        </p:txBody>
      </p:sp>
      <p:sp>
        <p:nvSpPr>
          <p:cNvPr id="3" name="Plassholder for innhold 2">
            <a:extLst>
              <a:ext uri="{FF2B5EF4-FFF2-40B4-BE49-F238E27FC236}">
                <a16:creationId xmlns:a16="http://schemas.microsoft.com/office/drawing/2014/main" id="{DE1BA8A8-924B-4A09-B9E6-F4DD239931FF}"/>
              </a:ext>
            </a:extLst>
          </p:cNvPr>
          <p:cNvSpPr>
            <a:spLocks noGrp="1"/>
          </p:cNvSpPr>
          <p:nvPr>
            <p:ph idx="1"/>
          </p:nvPr>
        </p:nvSpPr>
        <p:spPr/>
        <p:txBody>
          <a:bodyPr>
            <a:normAutofit fontScale="85000" lnSpcReduction="20000"/>
          </a:bodyPr>
          <a:lstStyle/>
          <a:p>
            <a:r>
              <a:rPr lang="nb-NO" dirty="0"/>
              <a:t>Se på organiseringen på Byremo omsorgssenter</a:t>
            </a:r>
          </a:p>
          <a:p>
            <a:r>
              <a:rPr lang="nb-NO" dirty="0"/>
              <a:t>Helsestasjonen organiseres under oppvekst</a:t>
            </a:r>
          </a:p>
          <a:p>
            <a:r>
              <a:rPr lang="nb-NO" dirty="0"/>
              <a:t>Skille klart mellom drift og forvaltning i helse og velferd – «SIO-prosjektet»</a:t>
            </a:r>
          </a:p>
          <a:p>
            <a:r>
              <a:rPr lang="nb-NO" dirty="0"/>
              <a:t>Viktig med tilstedeværende ledere</a:t>
            </a:r>
          </a:p>
          <a:p>
            <a:r>
              <a:rPr lang="nb-NO" dirty="0"/>
              <a:t>Det går med mye tid til møter – viktig med forberedte møter</a:t>
            </a:r>
          </a:p>
          <a:p>
            <a:r>
              <a:rPr lang="nb-NO" dirty="0"/>
              <a:t>Må alle ledere kunne alt? Generalister </a:t>
            </a:r>
            <a:r>
              <a:rPr lang="nb-NO" dirty="0" err="1"/>
              <a:t>vs</a:t>
            </a:r>
            <a:r>
              <a:rPr lang="nb-NO" dirty="0"/>
              <a:t> spesialister</a:t>
            </a:r>
          </a:p>
          <a:p>
            <a:r>
              <a:rPr lang="nb-NO" dirty="0"/>
              <a:t>E-post kommunikasjon tar mye tid</a:t>
            </a:r>
          </a:p>
          <a:p>
            <a:r>
              <a:rPr lang="nb-NO" dirty="0"/>
              <a:t>Færre </a:t>
            </a:r>
            <a:r>
              <a:rPr lang="nb-NO" dirty="0" err="1"/>
              <a:t>komitèer</a:t>
            </a:r>
            <a:r>
              <a:rPr lang="nb-NO" dirty="0"/>
              <a:t> og utvalg ledere skal være med i</a:t>
            </a:r>
          </a:p>
          <a:p>
            <a:r>
              <a:rPr lang="nb-NO" dirty="0"/>
              <a:t>Mer opplæring på bruk av digitale programmer/hjelpemidler</a:t>
            </a:r>
          </a:p>
          <a:p>
            <a:r>
              <a:rPr lang="nb-NO" dirty="0"/>
              <a:t>Deltakelse i interkommunale organer</a:t>
            </a:r>
          </a:p>
          <a:p>
            <a:r>
              <a:rPr lang="nb-NO" dirty="0"/>
              <a:t>Ledere bruker mye tid på å få tak i vikarer</a:t>
            </a:r>
          </a:p>
          <a:p>
            <a:r>
              <a:rPr lang="nb-NO" dirty="0"/>
              <a:t>Mange positive tilbakemeldinger på informasjonen i denne prosessen</a:t>
            </a:r>
          </a:p>
          <a:p>
            <a:endParaRPr lang="nb-NO" dirty="0"/>
          </a:p>
        </p:txBody>
      </p:sp>
    </p:spTree>
    <p:extLst>
      <p:ext uri="{BB962C8B-B14F-4D97-AF65-F5344CB8AC3E}">
        <p14:creationId xmlns:p14="http://schemas.microsoft.com/office/powerpoint/2010/main" val="917509777"/>
      </p:ext>
    </p:extLst>
  </p:cSld>
  <p:clrMapOvr>
    <a:masterClrMapping/>
  </p:clrMapOvr>
</p:sld>
</file>

<file path=ppt/theme/theme1.xml><?xml version="1.0" encoding="utf-8"?>
<a:theme xmlns:a="http://schemas.openxmlformats.org/drawingml/2006/main" name="Kapittelsi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yngdal kommune PowerPoint 16-9 format 200819" id="{5E7C80E6-08F4-5643-B8F2-8585C66194B2}" vid="{A99A363B-2BCA-384D-BACC-1332A99DB019}"/>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imasjonsforsi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yngdal kommune PowerPoint 16-9 format 200819" id="{5E7C80E6-08F4-5643-B8F2-8585C66194B2}" vid="{3415836A-3B9B-EC43-8E4A-31F146C3DBAD}"/>
    </a:ext>
  </a:extLst>
</a:theme>
</file>

<file path=ppt/theme/theme3.xml><?xml version="1.0" encoding="utf-8"?>
<a:theme xmlns:a="http://schemas.openxmlformats.org/drawingml/2006/main" name="Pausebil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yngdal kommune PowerPoint 16-9 format 200819" id="{5E7C80E6-08F4-5643-B8F2-8585C66194B2}" vid="{A7F6F742-BAAF-E548-8928-1FD16844713F}"/>
    </a:ext>
  </a:extLst>
</a:theme>
</file>

<file path=ppt/theme/theme4.xml><?xml version="1.0" encoding="utf-8"?>
<a:theme xmlns:a="http://schemas.openxmlformats.org/drawingml/2006/main" name="Kapittelforsider">
  <a:themeElements>
    <a:clrScheme name="Lyngdal kommune 1">
      <a:dk1>
        <a:srgbClr val="000000"/>
      </a:dk1>
      <a:lt1>
        <a:srgbClr val="EBECEB"/>
      </a:lt1>
      <a:dk2>
        <a:srgbClr val="009946"/>
      </a:dk2>
      <a:lt2>
        <a:srgbClr val="EBECEB"/>
      </a:lt2>
      <a:accent1>
        <a:srgbClr val="009946"/>
      </a:accent1>
      <a:accent2>
        <a:srgbClr val="006A3A"/>
      </a:accent2>
      <a:accent3>
        <a:srgbClr val="3C784D"/>
      </a:accent3>
      <a:accent4>
        <a:srgbClr val="01938F"/>
      </a:accent4>
      <a:accent5>
        <a:srgbClr val="4BA19C"/>
      </a:accent5>
      <a:accent6>
        <a:srgbClr val="FFDE00"/>
      </a:accent6>
      <a:hlink>
        <a:srgbClr val="006A3A"/>
      </a:hlink>
      <a:folHlink>
        <a:srgbClr val="006A3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yngdal kommune PowerPoint 16-9 format 200819" id="{5E7C80E6-08F4-5643-B8F2-8585C66194B2}" vid="{610A646B-135D-0144-B6C5-95463859D8AE}"/>
    </a:ext>
  </a:extLst>
</a:theme>
</file>

<file path=ppt/theme/theme5.xml><?xml version="1.0" encoding="utf-8"?>
<a:theme xmlns:a="http://schemas.openxmlformats.org/drawingml/2006/main" name="Tekstsider">
  <a:themeElements>
    <a:clrScheme name="Lyngdal kommune 1">
      <a:dk1>
        <a:srgbClr val="000000"/>
      </a:dk1>
      <a:lt1>
        <a:srgbClr val="EBECEB"/>
      </a:lt1>
      <a:dk2>
        <a:srgbClr val="009946"/>
      </a:dk2>
      <a:lt2>
        <a:srgbClr val="EBECEB"/>
      </a:lt2>
      <a:accent1>
        <a:srgbClr val="009946"/>
      </a:accent1>
      <a:accent2>
        <a:srgbClr val="006A3A"/>
      </a:accent2>
      <a:accent3>
        <a:srgbClr val="3C784D"/>
      </a:accent3>
      <a:accent4>
        <a:srgbClr val="01938F"/>
      </a:accent4>
      <a:accent5>
        <a:srgbClr val="4BA19C"/>
      </a:accent5>
      <a:accent6>
        <a:srgbClr val="FFDE00"/>
      </a:accent6>
      <a:hlink>
        <a:srgbClr val="006A3A"/>
      </a:hlink>
      <a:folHlink>
        <a:srgbClr val="006A3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yngdal kommune PowerPoint 16-9 format 200819" id="{5E7C80E6-08F4-5643-B8F2-8585C66194B2}" vid="{271D9E49-577F-ED49-99C6-897A35690179}"/>
    </a:ext>
  </a:extLst>
</a:theme>
</file>

<file path=ppt/theme/theme6.xml><?xml version="1.0" encoding="utf-8"?>
<a:theme xmlns:a="http://schemas.openxmlformats.org/drawingml/2006/main" name="Grønne tekstsider">
  <a:themeElements>
    <a:clrScheme name="Lyngdal kommune 1">
      <a:dk1>
        <a:srgbClr val="000000"/>
      </a:dk1>
      <a:lt1>
        <a:srgbClr val="EBECEB"/>
      </a:lt1>
      <a:dk2>
        <a:srgbClr val="009946"/>
      </a:dk2>
      <a:lt2>
        <a:srgbClr val="EBECEB"/>
      </a:lt2>
      <a:accent1>
        <a:srgbClr val="009946"/>
      </a:accent1>
      <a:accent2>
        <a:srgbClr val="006A3A"/>
      </a:accent2>
      <a:accent3>
        <a:srgbClr val="3C784D"/>
      </a:accent3>
      <a:accent4>
        <a:srgbClr val="01938F"/>
      </a:accent4>
      <a:accent5>
        <a:srgbClr val="4BA19C"/>
      </a:accent5>
      <a:accent6>
        <a:srgbClr val="FFDE00"/>
      </a:accent6>
      <a:hlink>
        <a:srgbClr val="006A3A"/>
      </a:hlink>
      <a:folHlink>
        <a:srgbClr val="006A3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yngdal kommune PowerPoint 16-9 format 200819" id="{5E7C80E6-08F4-5643-B8F2-8585C66194B2}" vid="{BBDC21DA-D828-B14D-A1C5-409475FFDB82}"/>
    </a:ext>
  </a:extLst>
</a:theme>
</file>

<file path=ppt/theme/theme7.xml><?xml version="1.0" encoding="utf-8"?>
<a:theme xmlns:a="http://schemas.openxmlformats.org/drawingml/2006/main" name="Mørke grønne tekstsider">
  <a:themeElements>
    <a:clrScheme name="Lyngdal kommune 1">
      <a:dk1>
        <a:srgbClr val="000000"/>
      </a:dk1>
      <a:lt1>
        <a:srgbClr val="EBECEB"/>
      </a:lt1>
      <a:dk2>
        <a:srgbClr val="009946"/>
      </a:dk2>
      <a:lt2>
        <a:srgbClr val="EBECEB"/>
      </a:lt2>
      <a:accent1>
        <a:srgbClr val="009946"/>
      </a:accent1>
      <a:accent2>
        <a:srgbClr val="006A3A"/>
      </a:accent2>
      <a:accent3>
        <a:srgbClr val="3C784D"/>
      </a:accent3>
      <a:accent4>
        <a:srgbClr val="01938F"/>
      </a:accent4>
      <a:accent5>
        <a:srgbClr val="4BA19C"/>
      </a:accent5>
      <a:accent6>
        <a:srgbClr val="FFDE00"/>
      </a:accent6>
      <a:hlink>
        <a:srgbClr val="006A3A"/>
      </a:hlink>
      <a:folHlink>
        <a:srgbClr val="006A3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yngdal kommune PowerPoint 16-9 format 200819" id="{5E7C80E6-08F4-5643-B8F2-8585C66194B2}" vid="{3D74C8AB-39C4-524F-A82F-1F4A14C12CE7}"/>
    </a:ext>
  </a:extLst>
</a:theme>
</file>

<file path=ppt/theme/theme8.xml><?xml version="1.0" encoding="utf-8"?>
<a:theme xmlns:a="http://schemas.openxmlformats.org/drawingml/2006/main" name="Blågrønne - Tekstsider">
  <a:themeElements>
    <a:clrScheme name="Lyngdal kommune 1">
      <a:dk1>
        <a:srgbClr val="000000"/>
      </a:dk1>
      <a:lt1>
        <a:srgbClr val="EBECEB"/>
      </a:lt1>
      <a:dk2>
        <a:srgbClr val="009946"/>
      </a:dk2>
      <a:lt2>
        <a:srgbClr val="EBECEB"/>
      </a:lt2>
      <a:accent1>
        <a:srgbClr val="009946"/>
      </a:accent1>
      <a:accent2>
        <a:srgbClr val="006A3A"/>
      </a:accent2>
      <a:accent3>
        <a:srgbClr val="3C784D"/>
      </a:accent3>
      <a:accent4>
        <a:srgbClr val="01938F"/>
      </a:accent4>
      <a:accent5>
        <a:srgbClr val="4BA19C"/>
      </a:accent5>
      <a:accent6>
        <a:srgbClr val="FFDE00"/>
      </a:accent6>
      <a:hlink>
        <a:srgbClr val="006A3A"/>
      </a:hlink>
      <a:folHlink>
        <a:srgbClr val="006A3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yngdal kommune PowerPoint 16-9 format 200819" id="{5E7C80E6-08F4-5643-B8F2-8585C66194B2}" vid="{D051B74B-792B-FF4E-92EA-62B1E9B20A67}"/>
    </a:ext>
  </a:extLst>
</a:theme>
</file>

<file path=ppt/theme/theme9.xml><?xml version="1.0" encoding="utf-8"?>
<a:theme xmlns:a="http://schemas.openxmlformats.org/drawingml/2006/main" name="Baksi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yngdal kommune PowerPoint 16-9 format 200819" id="{5E7C80E6-08F4-5643-B8F2-8585C66194B2}" vid="{C983F510-8C4E-F64E-8916-9AECA16E54F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D2EC03CA044E24993E17B30EDFCB812" ma:contentTypeVersion="8" ma:contentTypeDescription="Opprett et nytt dokument." ma:contentTypeScope="" ma:versionID="58e353089825403e5e778ed987581733">
  <xsd:schema xmlns:xsd="http://www.w3.org/2001/XMLSchema" xmlns:xs="http://www.w3.org/2001/XMLSchema" xmlns:p="http://schemas.microsoft.com/office/2006/metadata/properties" xmlns:ns3="e53f48a2-2aed-46b6-ad51-ca94e6957479" targetNamespace="http://schemas.microsoft.com/office/2006/metadata/properties" ma:root="true" ma:fieldsID="f749e3484b3cc44eaa622ebfbf5a971d" ns3:_="">
    <xsd:import namespace="e53f48a2-2aed-46b6-ad51-ca94e695747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3f48a2-2aed-46b6-ad51-ca94e69574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935228-C081-4FDB-BC5B-247EBA509C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3f48a2-2aed-46b6-ad51-ca94e69574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D59FF7-3D16-49D4-A88B-DDEAA5C76854}">
  <ds:schemaRef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elements/1.1/"/>
    <ds:schemaRef ds:uri="http://purl.org/dc/terms/"/>
    <ds:schemaRef ds:uri="e53f48a2-2aed-46b6-ad51-ca94e6957479"/>
    <ds:schemaRef ds:uri="http://schemas.microsoft.com/office/2006/metadata/properties"/>
  </ds:schemaRefs>
</ds:datastoreItem>
</file>

<file path=customXml/itemProps3.xml><?xml version="1.0" encoding="utf-8"?>
<ds:datastoreItem xmlns:ds="http://schemas.openxmlformats.org/officeDocument/2006/customXml" ds:itemID="{D706624F-41F8-4F0A-A4F1-96930DEB52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Lyngdal_kommune_PowerPoint_16-9_format_200819 (8)</Template>
  <TotalTime>464</TotalTime>
  <Words>579</Words>
  <Application>Microsoft Office PowerPoint</Application>
  <PresentationFormat>Widescreen</PresentationFormat>
  <Paragraphs>605</Paragraphs>
  <Slides>10</Slides>
  <Notes>4</Notes>
  <HiddenSlides>0</HiddenSlides>
  <MMClips>0</MMClips>
  <ScaleCrop>false</ScaleCrop>
  <HeadingPairs>
    <vt:vector size="6" baseType="variant">
      <vt:variant>
        <vt:lpstr>Brukte skrifter</vt:lpstr>
      </vt:variant>
      <vt:variant>
        <vt:i4>4</vt:i4>
      </vt:variant>
      <vt:variant>
        <vt:lpstr>Tema</vt:lpstr>
      </vt:variant>
      <vt:variant>
        <vt:i4>9</vt:i4>
      </vt:variant>
      <vt:variant>
        <vt:lpstr>Lysbildetitler</vt:lpstr>
      </vt:variant>
      <vt:variant>
        <vt:i4>10</vt:i4>
      </vt:variant>
    </vt:vector>
  </HeadingPairs>
  <TitlesOfParts>
    <vt:vector size="23" baseType="lpstr">
      <vt:lpstr>Arial</vt:lpstr>
      <vt:lpstr>Calibri</vt:lpstr>
      <vt:lpstr>Cambria</vt:lpstr>
      <vt:lpstr>Segoe UI</vt:lpstr>
      <vt:lpstr>Kapittelsider</vt:lpstr>
      <vt:lpstr>Animasjonsforsider</vt:lpstr>
      <vt:lpstr>Pausebilder</vt:lpstr>
      <vt:lpstr>Kapittelforsider</vt:lpstr>
      <vt:lpstr>Tekstsider</vt:lpstr>
      <vt:lpstr>Grønne tekstsider</vt:lpstr>
      <vt:lpstr>Mørke grønne tekstsider</vt:lpstr>
      <vt:lpstr>Blågrønne - Tekstsider</vt:lpstr>
      <vt:lpstr>Baksider</vt:lpstr>
      <vt:lpstr>PowerPoint-presentasjon</vt:lpstr>
      <vt:lpstr>MANDAT</vt:lpstr>
      <vt:lpstr>ORGANISERING AV PROSJEKTET- styringsgruppe</vt:lpstr>
      <vt:lpstr>INFORMASJON OG MEDVIRKNING</vt:lpstr>
      <vt:lpstr>TIDSPLAN</vt:lpstr>
      <vt:lpstr>Mål med prosessen </vt:lpstr>
      <vt:lpstr>Styringsgruppas forslag </vt:lpstr>
      <vt:lpstr>Ledige lederstillinger eller stillinger som er midlertidig besatt</vt:lpstr>
      <vt:lpstr>Noen tilbakemeldinger styringsgruppa har fått</vt:lpstr>
      <vt:lpstr>Framover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Elin Rugland Falkum</dc:creator>
  <cp:lastModifiedBy>Kjell Olav Hæåk</cp:lastModifiedBy>
  <cp:revision>20</cp:revision>
  <dcterms:created xsi:type="dcterms:W3CDTF">2020-11-09T15:03:15Z</dcterms:created>
  <dcterms:modified xsi:type="dcterms:W3CDTF">2021-02-17T11:56:26Z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0x0101007D2EC03CA044E24993E17B30EDFCB812</vt:lpwstr>
  </property>
</Properties>
</file>