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9"/>
  </p:notesMasterIdLst>
  <p:handoutMasterIdLst>
    <p:handoutMasterId r:id="rId10"/>
  </p:handoutMasterIdLst>
  <p:sldIdLst>
    <p:sldId id="264" r:id="rId2"/>
    <p:sldId id="262" r:id="rId3"/>
    <p:sldId id="263" r:id="rId4"/>
    <p:sldId id="267" r:id="rId5"/>
    <p:sldId id="266" r:id="rId6"/>
    <p:sldId id="265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dvar Steffensen" userId="9c9ba7dd-bb5e-4596-8a70-e9d548dff763" providerId="ADAL" clId="{8BA15B99-44A3-400A-A77D-627AE0C64DFC}"/>
    <pc:docChg chg="custSel modSld">
      <pc:chgData name="Oddvar Steffensen" userId="9c9ba7dd-bb5e-4596-8a70-e9d548dff763" providerId="ADAL" clId="{8BA15B99-44A3-400A-A77D-627AE0C64DFC}" dt="2020-09-17T08:04:12.410" v="117" actId="20577"/>
      <pc:docMkLst>
        <pc:docMk/>
      </pc:docMkLst>
      <pc:sldChg chg="modSp mod">
        <pc:chgData name="Oddvar Steffensen" userId="9c9ba7dd-bb5e-4596-8a70-e9d548dff763" providerId="ADAL" clId="{8BA15B99-44A3-400A-A77D-627AE0C64DFC}" dt="2020-09-17T06:17:54.754" v="57" actId="20577"/>
        <pc:sldMkLst>
          <pc:docMk/>
          <pc:sldMk cId="3959846296" sldId="262"/>
        </pc:sldMkLst>
        <pc:spChg chg="mod">
          <ac:chgData name="Oddvar Steffensen" userId="9c9ba7dd-bb5e-4596-8a70-e9d548dff763" providerId="ADAL" clId="{8BA15B99-44A3-400A-A77D-627AE0C64DFC}" dt="2020-09-17T06:17:17.194" v="0" actId="21"/>
          <ac:spMkLst>
            <pc:docMk/>
            <pc:sldMk cId="3959846296" sldId="262"/>
            <ac:spMk id="3" creationId="{197CD6FC-349E-46DD-AF00-A053F4BA45A6}"/>
          </ac:spMkLst>
        </pc:spChg>
        <pc:spChg chg="mod">
          <ac:chgData name="Oddvar Steffensen" userId="9c9ba7dd-bb5e-4596-8a70-e9d548dff763" providerId="ADAL" clId="{8BA15B99-44A3-400A-A77D-627AE0C64DFC}" dt="2020-09-17T06:17:54.754" v="57" actId="20577"/>
          <ac:spMkLst>
            <pc:docMk/>
            <pc:sldMk cId="3959846296" sldId="262"/>
            <ac:spMk id="7" creationId="{323F87F4-DF02-4E76-8992-32E4F1DD75B5}"/>
          </ac:spMkLst>
        </pc:spChg>
      </pc:sldChg>
      <pc:sldChg chg="modSp mod">
        <pc:chgData name="Oddvar Steffensen" userId="9c9ba7dd-bb5e-4596-8a70-e9d548dff763" providerId="ADAL" clId="{8BA15B99-44A3-400A-A77D-627AE0C64DFC}" dt="2020-09-17T06:18:04.210" v="72" actId="20577"/>
        <pc:sldMkLst>
          <pc:docMk/>
          <pc:sldMk cId="850821384" sldId="263"/>
        </pc:sldMkLst>
        <pc:spChg chg="mod">
          <ac:chgData name="Oddvar Steffensen" userId="9c9ba7dd-bb5e-4596-8a70-e9d548dff763" providerId="ADAL" clId="{8BA15B99-44A3-400A-A77D-627AE0C64DFC}" dt="2020-09-17T06:18:04.210" v="72" actId="20577"/>
          <ac:spMkLst>
            <pc:docMk/>
            <pc:sldMk cId="850821384" sldId="263"/>
            <ac:spMk id="3" creationId="{197CD6FC-349E-46DD-AF00-A053F4BA45A6}"/>
          </ac:spMkLst>
        </pc:spChg>
      </pc:sldChg>
      <pc:sldChg chg="modSp mod">
        <pc:chgData name="Oddvar Steffensen" userId="9c9ba7dd-bb5e-4596-8a70-e9d548dff763" providerId="ADAL" clId="{8BA15B99-44A3-400A-A77D-627AE0C64DFC}" dt="2020-09-17T08:04:12.410" v="117" actId="20577"/>
        <pc:sldMkLst>
          <pc:docMk/>
          <pc:sldMk cId="2139125874" sldId="266"/>
        </pc:sldMkLst>
        <pc:spChg chg="mod">
          <ac:chgData name="Oddvar Steffensen" userId="9c9ba7dd-bb5e-4596-8a70-e9d548dff763" providerId="ADAL" clId="{8BA15B99-44A3-400A-A77D-627AE0C64DFC}" dt="2020-09-17T08:04:12.410" v="117" actId="20577"/>
          <ac:spMkLst>
            <pc:docMk/>
            <pc:sldMk cId="2139125874" sldId="266"/>
            <ac:spMk id="3" creationId="{90747DD8-0AED-465D-A652-424DEAB9CA1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5A54CB-6BEE-47C9-A90F-ECFF13D4B393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428EDD-3F68-4E2C-BF31-17F1B28D6407}" type="datetime1">
              <a:rPr lang="nb-NO" smtClean="0"/>
              <a:t>17.09.2020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/>
              <a:t>Klikk for å redigere tekststiler i malen</a:t>
            </a:r>
            <a:endParaRPr lang="en-US"/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D14F8CF-5B09-4149-B0A4-C0C8DAC05321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3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44010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1501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5555721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30701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18665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5560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60888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pPr rtl="0"/>
            <a:fld id="{E76291E1-4CE3-46AC-98AA-97688AAE94A1}" type="datetime1">
              <a:rPr lang="nb-NO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5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6F5E7FB-2BCD-49E3-8D54-10D9C2266E1B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4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64600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2D22853-B34B-4CFB-BBCE-95B38E09604E}" type="datetime1">
              <a:rPr lang="nb-NO" smtClean="0"/>
              <a:t>17.09.2020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5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9D810BB-9D6F-4FAE-932A-20F7CB94845C}" type="datetime1">
              <a:rPr lang="nb-NO" smtClean="0"/>
              <a:t>17.09.2020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3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05504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79195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959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663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196D10-51F2-4D16-87C3-F7B63CF2E0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Elevrådskurs 2020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FE1017C-C34C-40E6-8EDB-6034241BA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Lyngdal Ungdomsskole</a:t>
            </a:r>
          </a:p>
          <a:p>
            <a:r>
              <a:rPr lang="nb-NO" dirty="0"/>
              <a:t>Del 1 17.09.2020 1.-3. time</a:t>
            </a:r>
          </a:p>
          <a:p>
            <a:r>
              <a:rPr lang="nb-NO" dirty="0"/>
              <a:t>Del 2 13.10.2020 1.-4. time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20A57A-627F-4F4F-B8F1-85D6AF99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D14F8CF-5B09-4149-B0A4-C0C8DAC05321}" type="datetime1">
              <a:rPr lang="nb-NO" smtClean="0"/>
              <a:t>17.09.2020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64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F05950-F006-4A38-9B19-4CD83C5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 1 – 17.09.2020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7CD6FC-349E-46DD-AF00-A053F4BA4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2" y="2217420"/>
            <a:ext cx="4698355" cy="3718767"/>
          </a:xfrm>
        </p:spPr>
        <p:txBody>
          <a:bodyPr>
            <a:normAutofit/>
          </a:bodyPr>
          <a:lstStyle/>
          <a:p>
            <a:r>
              <a:rPr lang="nb-NO" dirty="0"/>
              <a:t>Introduksjon med </a:t>
            </a:r>
          </a:p>
          <a:p>
            <a:pPr lvl="1"/>
            <a:r>
              <a:rPr lang="nb-NO" dirty="0"/>
              <a:t>Rektor Ingfrid S. Farestad</a:t>
            </a:r>
          </a:p>
          <a:p>
            <a:pPr lvl="1"/>
            <a:r>
              <a:rPr lang="nb-NO" dirty="0"/>
              <a:t>Virksomhetsleder Terje Litland</a:t>
            </a:r>
          </a:p>
          <a:p>
            <a:r>
              <a:rPr lang="nb-NO" dirty="0"/>
              <a:t>Rettigheter, innsyn og medvirkning</a:t>
            </a:r>
          </a:p>
          <a:p>
            <a:r>
              <a:rPr lang="nb-NO" dirty="0"/>
              <a:t>Elevrådet i større sammenheng</a:t>
            </a:r>
          </a:p>
          <a:p>
            <a:pPr lvl="1"/>
            <a:r>
              <a:rPr lang="nb-NO" dirty="0"/>
              <a:t>med FAU, SU, og SMU</a:t>
            </a:r>
          </a:p>
          <a:p>
            <a:pPr lvl="1"/>
            <a:r>
              <a:rPr lang="nb-NO" dirty="0"/>
              <a:t>Ungdomsrådet (mm) i kommunen </a:t>
            </a:r>
          </a:p>
          <a:p>
            <a:endParaRPr lang="nb-NO" dirty="0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323F87F4-DF02-4E76-8992-32E4F1DD7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2217420"/>
            <a:ext cx="4700059" cy="3718767"/>
          </a:xfrm>
        </p:spPr>
        <p:txBody>
          <a:bodyPr>
            <a:normAutofit/>
          </a:bodyPr>
          <a:lstStyle/>
          <a:p>
            <a:r>
              <a:rPr lang="nb-NO" dirty="0"/>
              <a:t>Skolemiljøet</a:t>
            </a:r>
          </a:p>
          <a:p>
            <a:r>
              <a:rPr lang="nb-NO" dirty="0"/>
              <a:t>Elevrådshåndboken</a:t>
            </a:r>
          </a:p>
          <a:p>
            <a:r>
              <a:rPr lang="nb-NO" dirty="0"/>
              <a:t>Rutiner og </a:t>
            </a:r>
            <a:r>
              <a:rPr lang="nb-NO" dirty="0" err="1"/>
              <a:t>årshjul</a:t>
            </a:r>
            <a:r>
              <a:rPr lang="nb-NO" dirty="0"/>
              <a:t> for elevrådet</a:t>
            </a:r>
          </a:p>
          <a:p>
            <a:pPr lvl="1"/>
            <a:r>
              <a:rPr lang="nb-NO" dirty="0"/>
              <a:t>Sakslister, referater, styre mm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1A8863-74F3-4D21-A6ED-0E39CDFC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4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F05950-F006-4A38-9B19-4CD83C5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 2 – 13.10.2020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7CD6FC-349E-46DD-AF00-A053F4BA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Sosial kompetanseplan – gjennomgang og revisjon</a:t>
            </a:r>
          </a:p>
          <a:p>
            <a:r>
              <a:rPr lang="nb-NO" dirty="0"/>
              <a:t>Ordensreglene</a:t>
            </a:r>
          </a:p>
          <a:p>
            <a:pPr lvl="1"/>
            <a:r>
              <a:rPr lang="nb-NO" dirty="0"/>
              <a:t>Forskrift i Lyngdal kommune</a:t>
            </a:r>
          </a:p>
          <a:p>
            <a:pPr lvl="1"/>
            <a:r>
              <a:rPr lang="nb-NO" dirty="0"/>
              <a:t>Ordensregler ved LUS</a:t>
            </a:r>
          </a:p>
          <a:p>
            <a:pPr lvl="1"/>
            <a:r>
              <a:rPr lang="nb-NO" dirty="0"/>
              <a:t>Reaksjoner ved regelbrudd</a:t>
            </a:r>
          </a:p>
          <a:p>
            <a:r>
              <a:rPr lang="nb-NO" dirty="0"/>
              <a:t>Skolebruksplan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1A8863-74F3-4D21-A6ED-0E39CDFC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2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1EEA00-632F-4F67-B30D-C9291FD8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Rettigheter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4CE1D8-4146-469A-8BFF-AA6E91464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Rettslig krav: Skolen er forpliktet til å informere elevrådet om alt som angår skolemiljøet</a:t>
            </a:r>
          </a:p>
          <a:p>
            <a:r>
              <a:rPr lang="nb-NO" dirty="0"/>
              <a:t>Rettslig krav: Elevrådet skal så tidlig som mulig bli tatt med i arbeidet med skolemiljøtiltak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CDAADC-5C58-4F18-A810-1D75F02C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BF74BC-16CC-48B3-A77C-CFF4A9C86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Skolemiljø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747DD8-0AED-465D-A652-424DEAB9C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Plan for elevenes skolemiljø i Lyngdal kommune - vedlegg</a:t>
            </a:r>
          </a:p>
          <a:p>
            <a:r>
              <a:rPr lang="nb-NO" dirty="0"/>
              <a:t>Våre verdier</a:t>
            </a:r>
          </a:p>
          <a:p>
            <a:r>
              <a:rPr lang="nb-NO" dirty="0"/>
              <a:t>Trivselstiltak</a:t>
            </a:r>
          </a:p>
          <a:p>
            <a:r>
              <a:rPr lang="nb-NO" dirty="0"/>
              <a:t>Vaktordninger</a:t>
            </a:r>
          </a:p>
          <a:p>
            <a:r>
              <a:rPr lang="nb-NO"/>
              <a:t>(Trygghet), Raushet</a:t>
            </a:r>
            <a:r>
              <a:rPr lang="nb-NO" dirty="0"/>
              <a:t>, Trygghet og Respekt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A33386E-4A17-4FF9-B26F-EF2C4CC0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2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DBD5C3-4D6C-4E20-B010-9CD1C8D94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Rutiner for elevrådet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D3CE11-60C4-4ED9-AA5E-E4F1B3BE17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Møte med klassen</a:t>
            </a:r>
          </a:p>
          <a:p>
            <a:r>
              <a:rPr lang="nb-NO" dirty="0"/>
              <a:t>Saksliste laget av styret</a:t>
            </a:r>
          </a:p>
          <a:p>
            <a:r>
              <a:rPr lang="nb-NO" dirty="0"/>
              <a:t>Elevrådsmøte</a:t>
            </a:r>
          </a:p>
          <a:p>
            <a:r>
              <a:rPr lang="nb-NO" dirty="0"/>
              <a:t>Referat sendes til</a:t>
            </a:r>
          </a:p>
          <a:p>
            <a:pPr lvl="1"/>
            <a:r>
              <a:rPr lang="nb-NO" dirty="0"/>
              <a:t>Teamet</a:t>
            </a:r>
          </a:p>
          <a:p>
            <a:pPr lvl="1"/>
            <a:r>
              <a:rPr lang="nb-NO" dirty="0"/>
              <a:t>Rektor og virksomhetsleder</a:t>
            </a:r>
          </a:p>
          <a:p>
            <a:pPr lvl="1"/>
            <a:r>
              <a:rPr lang="nb-NO" dirty="0"/>
              <a:t>Hjemmesiden</a:t>
            </a:r>
          </a:p>
          <a:p>
            <a:r>
              <a:rPr lang="nb-NO" dirty="0"/>
              <a:t>Møte med klassen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226AB4-089B-400B-861D-8FB137A6DE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Møtefrekvens</a:t>
            </a:r>
          </a:p>
          <a:p>
            <a:r>
              <a:rPr lang="nb-NO" dirty="0" err="1"/>
              <a:t>Årshjul</a:t>
            </a:r>
            <a:r>
              <a:rPr lang="nb-NO" dirty="0"/>
              <a:t> for elevrådet</a:t>
            </a:r>
          </a:p>
          <a:p>
            <a:r>
              <a:rPr lang="nb-NO" dirty="0"/>
              <a:t>Elevrådshåndbok - vedlegg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E80FC5-DAE3-4EB9-972B-903D949E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1B6DE5-D88B-4075-B89D-A7798C25BD69}" type="datetime1">
              <a:rPr lang="nb-NO" smtClean="0"/>
              <a:t>17.09.2020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3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191EC99-7141-4AE3-9038-5BB1E06CD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Drift av elevrådet i tråd med føringer i opplæringsloven.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5048924F-30E8-40A9-B14A-5E7C29A83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§ 11-2: elevråd ved </a:t>
            </a:r>
            <a:r>
              <a:rPr lang="nb-NO" dirty="0" err="1"/>
              <a:t>grunnskolar</a:t>
            </a:r>
            <a:r>
              <a:rPr lang="nb-NO" dirty="0"/>
              <a:t>: «representantene skal velges </a:t>
            </a:r>
            <a:r>
              <a:rPr lang="nb-NO" dirty="0" err="1"/>
              <a:t>seinast</a:t>
            </a:r>
            <a:r>
              <a:rPr lang="nb-NO" dirty="0"/>
              <a:t> tre veker etter at skolen har </a:t>
            </a:r>
            <a:r>
              <a:rPr lang="nb-NO" dirty="0" err="1"/>
              <a:t>teke</a:t>
            </a:r>
            <a:r>
              <a:rPr lang="nb-NO" dirty="0"/>
              <a:t> til om </a:t>
            </a:r>
            <a:r>
              <a:rPr lang="nb-NO" dirty="0" err="1"/>
              <a:t>hausten</a:t>
            </a:r>
            <a:r>
              <a:rPr lang="nb-NO" dirty="0"/>
              <a:t>.» </a:t>
            </a:r>
          </a:p>
          <a:p>
            <a:r>
              <a:rPr lang="nb-NO" dirty="0"/>
              <a:t>§ 9A: sikre at elevene får informasjon om hvordan skolen ønsker å fremme et trygt og godt skolemiljø og sikre at elevene blir involvert i arbeidet for å sikre et trygt og godt skolemiljø </a:t>
            </a:r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F674E7-3F61-4EBE-93C1-2461B6A9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B9E9A7-68DD-44A0-9F4E-B84E5ABC230A}" type="datetime1">
              <a:rPr lang="nb-NO" smtClean="0"/>
              <a:t>17.09.2020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318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BEB85796F7B04898ADAFC26FD64FB1" ma:contentTypeVersion="6" ma:contentTypeDescription="Opprett et nytt dokument." ma:contentTypeScope="" ma:versionID="6d4c5b0d4cc7b397232bf89d129eb677">
  <xsd:schema xmlns:xsd="http://www.w3.org/2001/XMLSchema" xmlns:xs="http://www.w3.org/2001/XMLSchema" xmlns:p="http://schemas.microsoft.com/office/2006/metadata/properties" xmlns:ns2="982eb991-f81f-4419-8030-9c00f3a1e934" xmlns:ns3="78700e61-3db0-4b4e-b5fa-bffffff8a0f4" targetNamespace="http://schemas.microsoft.com/office/2006/metadata/properties" ma:root="true" ma:fieldsID="ed0a5da83e80c53bf1804a0658e55754" ns2:_="" ns3:_="">
    <xsd:import namespace="982eb991-f81f-4419-8030-9c00f3a1e934"/>
    <xsd:import namespace="78700e61-3db0-4b4e-b5fa-bffffff8a0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2eb991-f81f-4419-8030-9c00f3a1e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00e61-3db0-4b4e-b5fa-bffffff8a0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6B8113-E5B7-4B39-B9C1-04896093B1AA}"/>
</file>

<file path=customXml/itemProps2.xml><?xml version="1.0" encoding="utf-8"?>
<ds:datastoreItem xmlns:ds="http://schemas.openxmlformats.org/officeDocument/2006/customXml" ds:itemID="{2046D2C7-5559-458B-A454-3119A3CBE618}"/>
</file>

<file path=customXml/itemProps3.xml><?xml version="1.0" encoding="utf-8"?>
<ds:datastoreItem xmlns:ds="http://schemas.openxmlformats.org/officeDocument/2006/customXml" ds:itemID="{F36DCC6C-B094-4C0B-A78F-C5375455D8BD}"/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1522</TotalTime>
  <Words>249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Elevrådskurs 2020</vt:lpstr>
      <vt:lpstr>Del 1 – 17.09.2020</vt:lpstr>
      <vt:lpstr>Del 2 – 13.10.2020</vt:lpstr>
      <vt:lpstr>Rettigheter</vt:lpstr>
      <vt:lpstr>Skolemiljø</vt:lpstr>
      <vt:lpstr>Rutiner for elevrådet</vt:lpstr>
      <vt:lpstr>Drift av elevrådet i tråd med føringer i opplæringsloven.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Elevrådskurs 2020</dc:title>
  <dc:creator>Oddvar Steffensen</dc:creator>
  <cp:lastModifiedBy>Oddvar Steffensen</cp:lastModifiedBy>
  <cp:revision>5</cp:revision>
  <dcterms:created xsi:type="dcterms:W3CDTF">2020-09-15T09:22:43Z</dcterms:created>
  <dcterms:modified xsi:type="dcterms:W3CDTF">2020-09-17T08:04:19Z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0x01010010BEB85796F7B04898ADAFC26FD64FB1</vt:lpwstr>
  </property>
</Properties>
</file>