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60" r:id="rId6"/>
    <p:sldId id="259" r:id="rId7"/>
    <p:sldId id="257" r:id="rId8"/>
    <p:sldId id="261" r:id="rId9"/>
    <p:sldId id="25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ddvar Steffensen" userId="9c9ba7dd-bb5e-4596-8a70-e9d548dff763" providerId="ADAL" clId="{77219C33-893A-42D1-A7CF-0287F22E6505}"/>
    <pc:docChg chg="custSel addSld modSld sldOrd">
      <pc:chgData name="Oddvar Steffensen" userId="9c9ba7dd-bb5e-4596-8a70-e9d548dff763" providerId="ADAL" clId="{77219C33-893A-42D1-A7CF-0287F22E6505}" dt="2020-10-13T06:57:30.382" v="237" actId="5793"/>
      <pc:docMkLst>
        <pc:docMk/>
      </pc:docMkLst>
      <pc:sldChg chg="ord">
        <pc:chgData name="Oddvar Steffensen" userId="9c9ba7dd-bb5e-4596-8a70-e9d548dff763" providerId="ADAL" clId="{77219C33-893A-42D1-A7CF-0287F22E6505}" dt="2020-10-13T06:56:28.293" v="138"/>
        <pc:sldMkLst>
          <pc:docMk/>
          <pc:sldMk cId="3290523764" sldId="259"/>
        </pc:sldMkLst>
      </pc:sldChg>
      <pc:sldChg chg="modSp">
        <pc:chgData name="Oddvar Steffensen" userId="9c9ba7dd-bb5e-4596-8a70-e9d548dff763" providerId="ADAL" clId="{77219C33-893A-42D1-A7CF-0287F22E6505}" dt="2020-10-13T06:57:17.603" v="222" actId="20577"/>
        <pc:sldMkLst>
          <pc:docMk/>
          <pc:sldMk cId="2331987487" sldId="260"/>
        </pc:sldMkLst>
        <pc:spChg chg="mod">
          <ac:chgData name="Oddvar Steffensen" userId="9c9ba7dd-bb5e-4596-8a70-e9d548dff763" providerId="ADAL" clId="{77219C33-893A-42D1-A7CF-0287F22E6505}" dt="2020-10-13T06:55:28.764" v="13" actId="20577"/>
          <ac:spMkLst>
            <pc:docMk/>
            <pc:sldMk cId="2331987487" sldId="260"/>
            <ac:spMk id="2" creationId="{65A8F6AC-7376-421D-9BF1-6F1893979B21}"/>
          </ac:spMkLst>
        </pc:spChg>
        <pc:spChg chg="mod">
          <ac:chgData name="Oddvar Steffensen" userId="9c9ba7dd-bb5e-4596-8a70-e9d548dff763" providerId="ADAL" clId="{77219C33-893A-42D1-A7CF-0287F22E6505}" dt="2020-10-13T06:57:17.603" v="222" actId="20577"/>
          <ac:spMkLst>
            <pc:docMk/>
            <pc:sldMk cId="2331987487" sldId="260"/>
            <ac:spMk id="3" creationId="{153F947B-295C-4F27-89E6-887EEC576A24}"/>
          </ac:spMkLst>
        </pc:spChg>
      </pc:sldChg>
      <pc:sldChg chg="modSp add">
        <pc:chgData name="Oddvar Steffensen" userId="9c9ba7dd-bb5e-4596-8a70-e9d548dff763" providerId="ADAL" clId="{77219C33-893A-42D1-A7CF-0287F22E6505}" dt="2020-10-13T06:57:00.452" v="209" actId="20577"/>
        <pc:sldMkLst>
          <pc:docMk/>
          <pc:sldMk cId="1876036134" sldId="261"/>
        </pc:sldMkLst>
        <pc:spChg chg="mod">
          <ac:chgData name="Oddvar Steffensen" userId="9c9ba7dd-bb5e-4596-8a70-e9d548dff763" providerId="ADAL" clId="{77219C33-893A-42D1-A7CF-0287F22E6505}" dt="2020-10-13T06:56:52.898" v="168" actId="20577"/>
          <ac:spMkLst>
            <pc:docMk/>
            <pc:sldMk cId="1876036134" sldId="261"/>
            <ac:spMk id="2" creationId="{E4F5786B-00F6-413B-8CD2-813F85EE8226}"/>
          </ac:spMkLst>
        </pc:spChg>
        <pc:spChg chg="mod">
          <ac:chgData name="Oddvar Steffensen" userId="9c9ba7dd-bb5e-4596-8a70-e9d548dff763" providerId="ADAL" clId="{77219C33-893A-42D1-A7CF-0287F22E6505}" dt="2020-10-13T06:57:00.452" v="209" actId="20577"/>
          <ac:spMkLst>
            <pc:docMk/>
            <pc:sldMk cId="1876036134" sldId="261"/>
            <ac:spMk id="3" creationId="{E6CCDB37-BB6E-4564-B99C-7DE92BD90FB3}"/>
          </ac:spMkLst>
        </pc:spChg>
      </pc:sldChg>
    </pc:docChg>
  </pc:docChgLst>
  <pc:docChgLst>
    <pc:chgData name="Oddvar Steffensen" userId="9c9ba7dd-bb5e-4596-8a70-e9d548dff763" providerId="ADAL" clId="{DAAD9332-A44B-4EB7-91D6-EF83DAD934B4}"/>
    <pc:docChg chg="delSld">
      <pc:chgData name="Oddvar Steffensen" userId="9c9ba7dd-bb5e-4596-8a70-e9d548dff763" providerId="ADAL" clId="{DAAD9332-A44B-4EB7-91D6-EF83DAD934B4}" dt="2020-11-10T12:16:24.139" v="0" actId="2696"/>
      <pc:docMkLst>
        <pc:docMk/>
      </pc:docMkLst>
      <pc:sldChg chg="del">
        <pc:chgData name="Oddvar Steffensen" userId="9c9ba7dd-bb5e-4596-8a70-e9d548dff763" providerId="ADAL" clId="{DAAD9332-A44B-4EB7-91D6-EF83DAD934B4}" dt="2020-11-10T12:16:24.139" v="0" actId="2696"/>
        <pc:sldMkLst>
          <pc:docMk/>
          <pc:sldMk cId="3492809638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e med bilde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t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 for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F1937AC-06B9-4238-8429-F0B969B6F8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Elevrådskurs del 2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CD3B7705-50B5-443B-A97C-5E4F9C4BCF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13/10-2020</a:t>
            </a:r>
          </a:p>
        </p:txBody>
      </p:sp>
    </p:spTree>
    <p:extLst>
      <p:ext uri="{BB962C8B-B14F-4D97-AF65-F5344CB8AC3E}">
        <p14:creationId xmlns:p14="http://schemas.microsoft.com/office/powerpoint/2010/main" val="1227641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5A8F6AC-7376-421D-9BF1-6F1893979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Plan for dagen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53F947B-295C-4F27-89E6-887EEC576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Velkommen – info</a:t>
            </a:r>
          </a:p>
          <a:p>
            <a:r>
              <a:rPr lang="nb-NO" dirty="0"/>
              <a:t>Skolebruksplan ved virksomhetsleder Terje Litland</a:t>
            </a:r>
          </a:p>
          <a:p>
            <a:r>
              <a:rPr lang="nb-NO" dirty="0"/>
              <a:t>Sosial kompetanseplan</a:t>
            </a:r>
          </a:p>
          <a:p>
            <a:r>
              <a:rPr lang="nb-NO" dirty="0"/>
              <a:t>Ungdata</a:t>
            </a:r>
          </a:p>
          <a:p>
            <a:r>
              <a:rPr lang="nb-NO" dirty="0"/>
              <a:t>Ordensregler</a:t>
            </a:r>
          </a:p>
          <a:p>
            <a:endParaRPr lang="nb-NO" dirty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31987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CDDC1BA-AC35-4896-A2C5-0D9D957F0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Skolebruksplan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14E52E8-4126-4DF6-BF41-39220C05B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0523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C752082-7166-4CFB-BFF7-6DC5F2D62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Sosial kompetanseplan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A093C92-B312-4539-96D6-1338DCC45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Gjennomgang og revidering</a:t>
            </a:r>
          </a:p>
        </p:txBody>
      </p:sp>
    </p:spTree>
    <p:extLst>
      <p:ext uri="{BB962C8B-B14F-4D97-AF65-F5344CB8AC3E}">
        <p14:creationId xmlns:p14="http://schemas.microsoft.com/office/powerpoint/2010/main" val="3927499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4F5786B-00F6-413B-8CD2-813F85EE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Ungdata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6CCDB37-BB6E-4564-B99C-7DE92BD90F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Hva er dette og gjennomgang av resultatet</a:t>
            </a:r>
          </a:p>
        </p:txBody>
      </p:sp>
    </p:spTree>
    <p:extLst>
      <p:ext uri="{BB962C8B-B14F-4D97-AF65-F5344CB8AC3E}">
        <p14:creationId xmlns:p14="http://schemas.microsoft.com/office/powerpoint/2010/main" val="1876036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E786773-07ED-4D30-A1F8-E169ECE1E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Ordensreglene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DCCA5F3-8399-42B7-A4DD-8B6A16B77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Gjennomgang og innspill til endringer</a:t>
            </a:r>
          </a:p>
        </p:txBody>
      </p:sp>
    </p:spTree>
    <p:extLst>
      <p:ext uri="{BB962C8B-B14F-4D97-AF65-F5344CB8AC3E}">
        <p14:creationId xmlns:p14="http://schemas.microsoft.com/office/powerpoint/2010/main" val="1758871179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0BEB85796F7B04898ADAFC26FD64FB1" ma:contentTypeVersion="6" ma:contentTypeDescription="Opprett et nytt dokument." ma:contentTypeScope="" ma:versionID="6d4c5b0d4cc7b397232bf89d129eb677">
  <xsd:schema xmlns:xsd="http://www.w3.org/2001/XMLSchema" xmlns:xs="http://www.w3.org/2001/XMLSchema" xmlns:p="http://schemas.microsoft.com/office/2006/metadata/properties" xmlns:ns2="982eb991-f81f-4419-8030-9c00f3a1e934" xmlns:ns3="78700e61-3db0-4b4e-b5fa-bffffff8a0f4" targetNamespace="http://schemas.microsoft.com/office/2006/metadata/properties" ma:root="true" ma:fieldsID="ed0a5da83e80c53bf1804a0658e55754" ns2:_="" ns3:_="">
    <xsd:import namespace="982eb991-f81f-4419-8030-9c00f3a1e934"/>
    <xsd:import namespace="78700e61-3db0-4b4e-b5fa-bffffff8a0f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2eb991-f81f-4419-8030-9c00f3a1e9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700e61-3db0-4b4e-b5fa-bffffff8a0f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D06BDAD-F18E-4525-B4F5-24442A0A11EB}">
  <ds:schemaRefs>
    <ds:schemaRef ds:uri="http://purl.org/dc/dcmitype/"/>
    <ds:schemaRef ds:uri="http://purl.org/dc/elements/1.1/"/>
    <ds:schemaRef ds:uri="630fd416-2b89-45f6-9a81-6c140ef04f0a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e496f547-a2b1-4b8e-9ca1-199efefff129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A9CD5FA8-5C99-4D3F-8C0F-8B4725EFBDC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86002C-0AFF-4382-AAB6-0D174C02417F}"/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8607</TotalTime>
  <Words>39</Words>
  <Application>Microsoft Office PowerPoint</Application>
  <PresentationFormat>Widescreen</PresentationFormat>
  <Paragraphs>15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9" baseType="lpstr">
      <vt:lpstr>Arial</vt:lpstr>
      <vt:lpstr>Trebuchet MS</vt:lpstr>
      <vt:lpstr>Berlin</vt:lpstr>
      <vt:lpstr>Elevrådskurs del 2</vt:lpstr>
      <vt:lpstr>Plan for dagen</vt:lpstr>
      <vt:lpstr>Skolebruksplan</vt:lpstr>
      <vt:lpstr>Sosial kompetanseplan</vt:lpstr>
      <vt:lpstr>Ungdata</vt:lpstr>
      <vt:lpstr>Ordensreglene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Elevrådskurs del 2</dc:title>
  <dc:creator>Oddvar Steffensen</dc:creator>
  <cp:lastModifiedBy>Oddvar Steffensen</cp:lastModifiedBy>
  <cp:revision>4</cp:revision>
  <dcterms:created xsi:type="dcterms:W3CDTF">2020-10-07T11:30:52Z</dcterms:created>
  <dcterms:modified xsi:type="dcterms:W3CDTF">2020-11-10T12:16:30Z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0x01010010BEB85796F7B04898ADAFC26FD64FB1</vt:lpwstr>
  </property>
</Properties>
</file>